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0">
          <p15:clr>
            <a:srgbClr val="A4A3A4"/>
          </p15:clr>
        </p15:guide>
        <p15:guide id="2" orient="horz"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888" y="-592"/>
      </p:cViewPr>
      <p:guideLst>
        <p:guide pos="2160"/>
        <p:guide orient="horz"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6B779B3A-3302-4A9F-B7FD-E199AB568D68}" type="slidenum">
              <a:rPr lang="de-DE" smtClean="0"/>
              <a:t>‹Nr.›</a:t>
            </a:fld>
            <a:endParaRPr lang="de-DE"/>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96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163303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53040"/>
            <a:ext cx="1478756" cy="767656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53039"/>
            <a:ext cx="4350544" cy="7676560"/>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1307176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 preserve="1" userDrawn="1">
  <p:cSld name="1_Titelfoli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514350" y="1496484"/>
            <a:ext cx="5829300" cy="3183467"/>
          </a:xfrm>
        </p:spPr>
        <p:txBody>
          <a:bodyPr anchor="b"/>
          <a:lstStyle>
            <a:lvl1pPr algn="ctr">
              <a:defRPr sz="4500"/>
            </a:lvl1pPr>
          </a:lstStyle>
          <a:p>
            <a:pPr>
              <a:defRPr/>
            </a:pPr>
            <a:r>
              <a:rPr lang="de-DE"/>
              <a:t>Mastertitelformat bearbeiten</a:t>
            </a:r>
            <a:endParaRPr lang="en-US"/>
          </a:p>
        </p:txBody>
      </p:sp>
      <p:sp>
        <p:nvSpPr>
          <p:cNvPr id="3" name="Subtitle 2"/>
          <p:cNvSpPr>
            <a:spLocks noGrp="1"/>
          </p:cNvSpPr>
          <p:nvPr>
            <p:ph type="subTitle" idx="1"/>
          </p:nvPr>
        </p:nvSpPr>
        <p:spPr bwMode="auto">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defRPr/>
            </a:pPr>
            <a:r>
              <a:rPr lang="de-DE"/>
              <a:t>Master-Untertitelformat bearbeiten</a:t>
            </a:r>
            <a:endParaRPr lang="en-US"/>
          </a:p>
        </p:txBody>
      </p:sp>
      <p:sp>
        <p:nvSpPr>
          <p:cNvPr id="4" name="Date Placeholder 3"/>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1_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Content Placehold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secHead" preserve="1" userDrawn="1">
  <p:cSld name="1_Abschnitts-&#10;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67916" y="2279653"/>
            <a:ext cx="5915025" cy="3803649"/>
          </a:xfrm>
        </p:spPr>
        <p:txBody>
          <a:bodyPr anchor="b"/>
          <a:lstStyle>
            <a:lvl1pPr>
              <a:defRPr sz="4500"/>
            </a:lvl1pPr>
          </a:lstStyle>
          <a:p>
            <a:pPr>
              <a:defRPr/>
            </a:pPr>
            <a:r>
              <a:rPr lang="de-DE"/>
              <a:t>Mastertitelformat bearbeiten</a:t>
            </a:r>
            <a:endParaRPr lang="en-US"/>
          </a:p>
        </p:txBody>
      </p:sp>
      <p:sp>
        <p:nvSpPr>
          <p:cNvPr id="3" name="Text Placeholder 2"/>
          <p:cNvSpPr>
            <a:spLocks noGrp="1"/>
          </p:cNvSpPr>
          <p:nvPr>
            <p:ph type="body" idx="1"/>
          </p:nvPr>
        </p:nvSpPr>
        <p:spPr bwMode="auto">
          <a:xfrm>
            <a:off x="467916" y="6119286"/>
            <a:ext cx="5915025" cy="2000248"/>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defRPr/>
            </a:pPr>
            <a:r>
              <a:rPr lang="de-DE"/>
              <a:t>Mastertextformat bearbeiten</a:t>
            </a:r>
            <a:endParaRPr/>
          </a:p>
        </p:txBody>
      </p:sp>
      <p:sp>
        <p:nvSpPr>
          <p:cNvPr id="4" name="Date Placeholder 3"/>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woObj" preserve="1" userDrawn="1">
  <p:cSld name="1_Zwei Inhalt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Content Placeholder 2"/>
          <p:cNvSpPr>
            <a:spLocks noGrp="1"/>
          </p:cNvSpPr>
          <p:nvPr>
            <p:ph sz="half" idx="1"/>
          </p:nvPr>
        </p:nvSpPr>
        <p:spPr bwMode="auto">
          <a:xfrm>
            <a:off x="471488" y="2434167"/>
            <a:ext cx="2914650" cy="580178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Content Placeholder 3"/>
          <p:cNvSpPr>
            <a:spLocks noGrp="1"/>
          </p:cNvSpPr>
          <p:nvPr>
            <p:ph sz="half" idx="2"/>
          </p:nvPr>
        </p:nvSpPr>
        <p:spPr bwMode="auto">
          <a:xfrm>
            <a:off x="3471863" y="2434167"/>
            <a:ext cx="2914650" cy="580178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Date Placeholder 4"/>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1_Vergleich">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72381" y="486836"/>
            <a:ext cx="5915025" cy="1767417"/>
          </a:xfrm>
        </p:spPr>
        <p:txBody>
          <a:bodyPr/>
          <a:lstStyle/>
          <a:p>
            <a:pPr>
              <a:defRPr/>
            </a:pPr>
            <a:r>
              <a:rPr lang="de-DE"/>
              <a:t>Mastertitelformat bearbeiten</a:t>
            </a:r>
            <a:endParaRPr lang="en-US"/>
          </a:p>
        </p:txBody>
      </p:sp>
      <p:sp>
        <p:nvSpPr>
          <p:cNvPr id="3" name="Text Placeholder 2"/>
          <p:cNvSpPr>
            <a:spLocks noGrp="1"/>
          </p:cNvSpPr>
          <p:nvPr>
            <p:ph type="body" idx="1"/>
          </p:nvPr>
        </p:nvSpPr>
        <p:spPr bwMode="auto">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de-DE"/>
              <a:t>Mastertextformat bearbeiten</a:t>
            </a:r>
            <a:endParaRPr/>
          </a:p>
        </p:txBody>
      </p:sp>
      <p:sp>
        <p:nvSpPr>
          <p:cNvPr id="4" name="Content Placeholder 3"/>
          <p:cNvSpPr>
            <a:spLocks noGrp="1"/>
          </p:cNvSpPr>
          <p:nvPr>
            <p:ph sz="half" idx="2"/>
          </p:nvPr>
        </p:nvSpPr>
        <p:spPr bwMode="auto">
          <a:xfrm>
            <a:off x="472381" y="3340100"/>
            <a:ext cx="2901255" cy="491278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Text Placeholder 4"/>
          <p:cNvSpPr>
            <a:spLocks noGrp="1"/>
          </p:cNvSpPr>
          <p:nvPr>
            <p:ph type="body" sz="quarter" idx="3"/>
          </p:nvPr>
        </p:nvSpPr>
        <p:spPr bwMode="auto">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de-DE"/>
              <a:t>Mastertextformat bearbeiten</a:t>
            </a:r>
            <a:endParaRPr/>
          </a:p>
        </p:txBody>
      </p:sp>
      <p:sp>
        <p:nvSpPr>
          <p:cNvPr id="6" name="Content Placeholder 5"/>
          <p:cNvSpPr>
            <a:spLocks noGrp="1"/>
          </p:cNvSpPr>
          <p:nvPr>
            <p:ph sz="quarter" idx="4"/>
          </p:nvPr>
        </p:nvSpPr>
        <p:spPr bwMode="auto">
          <a:xfrm>
            <a:off x="3471863" y="3340100"/>
            <a:ext cx="2915543" cy="491278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e Placeholder 6"/>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8" name="Footer Placeholder 7"/>
          <p:cNvSpPr>
            <a:spLocks noGrp="1"/>
          </p:cNvSpPr>
          <p:nvPr>
            <p:ph type="ftr" sz="quarter" idx="11"/>
          </p:nvPr>
        </p:nvSpPr>
        <p:spPr bwMode="auto"/>
        <p:txBody>
          <a:bodyPr/>
          <a:lstStyle/>
          <a:p>
            <a:pPr>
              <a:defRPr/>
            </a:pPr>
            <a:endParaRPr lang="de-DE"/>
          </a:p>
        </p:txBody>
      </p:sp>
      <p:sp>
        <p:nvSpPr>
          <p:cNvPr id="9" name="Slide Number Placeholder 8"/>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titleOnly" preserve="1" userDrawn="1">
  <p:cSld name="1_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Date Placeholder 2"/>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4" name="Footer Placeholder 3"/>
          <p:cNvSpPr>
            <a:spLocks noGrp="1"/>
          </p:cNvSpPr>
          <p:nvPr>
            <p:ph type="ftr" sz="quarter" idx="11"/>
          </p:nvPr>
        </p:nvSpPr>
        <p:spPr bwMode="auto"/>
        <p:txBody>
          <a:bodyPr/>
          <a:lstStyle/>
          <a:p>
            <a:pPr>
              <a:defRPr/>
            </a:pPr>
            <a:endParaRPr lang="de-DE"/>
          </a:p>
        </p:txBody>
      </p:sp>
      <p:sp>
        <p:nvSpPr>
          <p:cNvPr id="5" name="Slide Number Placeholder 4"/>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type="blank" preserve="1" userDrawn="1">
  <p:cSld name="1_Leer">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3" name="Footer Placeholder 2"/>
          <p:cNvSpPr>
            <a:spLocks noGrp="1"/>
          </p:cNvSpPr>
          <p:nvPr>
            <p:ph type="ftr" sz="quarter" idx="11"/>
          </p:nvPr>
        </p:nvSpPr>
        <p:spPr bwMode="auto"/>
        <p:txBody>
          <a:bodyPr/>
          <a:lstStyle/>
          <a:p>
            <a:pPr>
              <a:defRPr/>
            </a:pPr>
            <a:endParaRPr lang="de-DE"/>
          </a:p>
        </p:txBody>
      </p:sp>
      <p:sp>
        <p:nvSpPr>
          <p:cNvPr id="4" name="Slide Number Placeholder 3"/>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type="objTx" preserve="1" userDrawn="1">
  <p:cSld name="1_Inhalt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72381" y="609600"/>
            <a:ext cx="2211884" cy="2133600"/>
          </a:xfrm>
        </p:spPr>
        <p:txBody>
          <a:bodyPr anchor="b"/>
          <a:lstStyle>
            <a:lvl1pPr>
              <a:defRPr sz="2400"/>
            </a:lvl1pPr>
          </a:lstStyle>
          <a:p>
            <a:pPr>
              <a:defRPr/>
            </a:pPr>
            <a:r>
              <a:rPr lang="de-DE"/>
              <a:t>Mastertitelformat bearbeiten</a:t>
            </a:r>
            <a:endParaRPr lang="en-US"/>
          </a:p>
        </p:txBody>
      </p:sp>
      <p:sp>
        <p:nvSpPr>
          <p:cNvPr id="3" name="Content Placeholder 2"/>
          <p:cNvSpPr>
            <a:spLocks noGrp="1"/>
          </p:cNvSpPr>
          <p:nvPr>
            <p:ph idx="1"/>
          </p:nvPr>
        </p:nvSpPr>
        <p:spPr bwMode="auto">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Text Placeholder 3"/>
          <p:cNvSpPr>
            <a:spLocks noGrp="1"/>
          </p:cNvSpPr>
          <p:nvPr>
            <p:ph type="body" sz="half" idx="2"/>
          </p:nvPr>
        </p:nvSpPr>
        <p:spPr bwMode="auto">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de-DE"/>
              <a:t>Mastertextformat bearbeiten</a:t>
            </a:r>
            <a:endParaRPr/>
          </a:p>
        </p:txBody>
      </p:sp>
      <p:sp>
        <p:nvSpPr>
          <p:cNvPr id="5" name="Date Placeholder 4"/>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893829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type="picTx" preserve="1" userDrawn="1">
  <p:cSld name="1_Bild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72381" y="609600"/>
            <a:ext cx="2211884" cy="2133600"/>
          </a:xfrm>
        </p:spPr>
        <p:txBody>
          <a:bodyPr anchor="b"/>
          <a:lstStyle>
            <a:lvl1pPr>
              <a:defRPr sz="2400"/>
            </a:lvl1pPr>
          </a:lstStyle>
          <a:p>
            <a:pPr>
              <a:defRPr/>
            </a:pPr>
            <a:r>
              <a:rPr lang="de-DE"/>
              <a:t>Mastertitelformat bearbeiten</a:t>
            </a:r>
            <a:endParaRPr lang="en-US"/>
          </a:p>
        </p:txBody>
      </p:sp>
      <p:sp>
        <p:nvSpPr>
          <p:cNvPr id="3" name="Picture Placeholder 2"/>
          <p:cNvSpPr>
            <a:spLocks noGrp="1" noChangeAspect="1"/>
          </p:cNvSpPr>
          <p:nvPr>
            <p:ph type="pic" idx="1"/>
          </p:nvPr>
        </p:nvSpPr>
        <p:spPr bwMode="auto">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a:defRPr/>
            </a:pPr>
            <a:r>
              <a:rPr lang="de-DE"/>
              <a:t>Bild durch Klicken auf Symbol hinzufügen</a:t>
            </a:r>
            <a:endParaRPr lang="en-US"/>
          </a:p>
        </p:txBody>
      </p:sp>
      <p:sp>
        <p:nvSpPr>
          <p:cNvPr id="4" name="Text Placeholder 3"/>
          <p:cNvSpPr>
            <a:spLocks noGrp="1"/>
          </p:cNvSpPr>
          <p:nvPr>
            <p:ph type="body" sz="half" idx="2"/>
          </p:nvPr>
        </p:nvSpPr>
        <p:spPr bwMode="auto">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de-DE"/>
              <a:t>Mastertextformat bearbeiten</a:t>
            </a:r>
            <a:endParaRPr/>
          </a:p>
        </p:txBody>
      </p:sp>
      <p:sp>
        <p:nvSpPr>
          <p:cNvPr id="5" name="Date Placeholder 4"/>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PhAnim="0" type="vertTx" preserve="1" userDrawn="1">
  <p:cSld name="1_Titel und vertikaler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Vertical Text Placehold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1_Vertikaler Titel und Text">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4907757" y="486834"/>
            <a:ext cx="1478756" cy="7749117"/>
          </a:xfrm>
        </p:spPr>
        <p:txBody>
          <a:bodyPr vert="eaVert"/>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471488" y="486834"/>
            <a:ext cx="4350544" cy="7749117"/>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B17CAF73-7709-46B5-B76D-834147E42E12}" type="datetimeFigureOut">
              <a:rPr lang="de-DE"/>
              <a:t>13.11.2023</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6B779B3A-3302-4A9F-B7FD-E199AB568D68}"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6B779B3A-3302-4A9F-B7FD-E199AB568D68}" type="slidenum">
              <a:rPr lang="de-DE" smtClean="0"/>
              <a:t>‹Nr.›</a:t>
            </a:fld>
            <a:endParaRPr lang="de-DE"/>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de-DE"/>
              <a:t>Mastertitelformat bearbeiten</a:t>
            </a:r>
            <a:endParaRPr lang="en-US" dirty="0"/>
          </a:p>
        </p:txBody>
      </p:sp>
      <p:sp>
        <p:nvSpPr>
          <p:cNvPr id="3" name="Content Placeholder 2"/>
          <p:cNvSpPr>
            <a:spLocks noGrp="1"/>
          </p:cNvSpPr>
          <p:nvPr>
            <p:ph sz="half" idx="1"/>
          </p:nvPr>
        </p:nvSpPr>
        <p:spPr>
          <a:xfrm>
            <a:off x="617220" y="2460979"/>
            <a:ext cx="2777490" cy="536448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97580" y="2460982"/>
            <a:ext cx="2777490" cy="53644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6" name="Footer Placeholder 5"/>
          <p:cNvSpPr>
            <a:spLocks noGrp="1"/>
          </p:cNvSpPr>
          <p:nvPr>
            <p:ph type="ftr" sz="quarter" idx="11"/>
          </p:nvPr>
        </p:nvSpPr>
        <p:spPr/>
        <p:txBody>
          <a:bodyPr/>
          <a:lstStyle/>
          <a:p>
            <a:pPr>
              <a:defRPr/>
            </a:pPr>
            <a:endParaRPr lang="de-DE"/>
          </a:p>
        </p:txBody>
      </p:sp>
      <p:sp>
        <p:nvSpPr>
          <p:cNvPr id="7" name="Slide Number Placeholder 6"/>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170176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de-DE"/>
              <a:t>Mastertitelformat bearbeiten</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617220" y="3443112"/>
            <a:ext cx="2777490" cy="438234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97580" y="3443112"/>
            <a:ext cx="2777490" cy="438234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8" name="Footer Placeholder 7"/>
          <p:cNvSpPr>
            <a:spLocks noGrp="1"/>
          </p:cNvSpPr>
          <p:nvPr>
            <p:ph type="ftr" sz="quarter" idx="11"/>
          </p:nvPr>
        </p:nvSpPr>
        <p:spPr/>
        <p:txBody>
          <a:bodyPr/>
          <a:lstStyle/>
          <a:p>
            <a:pPr>
              <a:defRPr/>
            </a:pPr>
            <a:endParaRPr lang="de-DE"/>
          </a:p>
        </p:txBody>
      </p:sp>
      <p:sp>
        <p:nvSpPr>
          <p:cNvPr id="9" name="Slide Number Placeholder 8"/>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366971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4" name="Footer Placeholder 3"/>
          <p:cNvSpPr>
            <a:spLocks noGrp="1"/>
          </p:cNvSpPr>
          <p:nvPr>
            <p:ph type="ftr" sz="quarter" idx="11"/>
          </p:nvPr>
        </p:nvSpPr>
        <p:spPr/>
        <p:txBody>
          <a:bodyPr/>
          <a:lstStyle/>
          <a:p>
            <a:pPr>
              <a:defRPr/>
            </a:pPr>
            <a:endParaRPr lang="de-DE"/>
          </a:p>
        </p:txBody>
      </p:sp>
      <p:sp>
        <p:nvSpPr>
          <p:cNvPr id="5" name="Slide Number Placeholder 4"/>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39183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de-DE"/>
          </a:p>
        </p:txBody>
      </p:sp>
      <p:sp>
        <p:nvSpPr>
          <p:cNvPr id="9" name="Slide Number Placeholder 8"/>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18379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2595178" y="975360"/>
            <a:ext cx="3757045" cy="70104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Mastertextformat bearbeiten</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pPr>
              <a:defRPr/>
            </a:pPr>
            <a:fld id="{B17CAF73-7709-46B5-B76D-834147E42E12}" type="datetimeFigureOut">
              <a:rPr lang="de-DE" smtClean="0"/>
              <a:t>13.11.2023</a:t>
            </a:fld>
            <a:endParaRPr lang="de-DE"/>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pPr>
              <a:defRPr/>
            </a:pPr>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277217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92140" cy="1097280"/>
          </a:xfrm>
        </p:spPr>
        <p:txBody>
          <a:bodyPr tIns="0" bIns="0" anchor="b">
            <a:noAutofit/>
          </a:bodyPr>
          <a:lstStyle>
            <a:lvl1pPr>
              <a:defRPr sz="27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9" y="0"/>
            <a:ext cx="6857992" cy="6553435"/>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617219"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Mastertextformat bearbeiten</a:t>
            </a:r>
          </a:p>
        </p:txBody>
      </p:sp>
      <p:sp>
        <p:nvSpPr>
          <p:cNvPr id="5" name="Date Placeholder 4"/>
          <p:cNvSpPr>
            <a:spLocks noGrp="1"/>
          </p:cNvSpPr>
          <p:nvPr>
            <p:ph type="dt" sz="half" idx="10"/>
          </p:nvPr>
        </p:nvSpPr>
        <p:spPr/>
        <p:txBody>
          <a:bodyPr/>
          <a:lstStyle/>
          <a:p>
            <a:pPr>
              <a:defRPr/>
            </a:pPr>
            <a:fld id="{B17CAF73-7709-46B5-B76D-834147E42E12}" type="datetimeFigureOut">
              <a:rPr lang="de-DE" smtClean="0"/>
              <a:t>13.11.2023</a:t>
            </a:fld>
            <a:endParaRPr lang="de-DE"/>
          </a:p>
        </p:txBody>
      </p:sp>
      <p:sp>
        <p:nvSpPr>
          <p:cNvPr id="6" name="Footer Placeholder 5"/>
          <p:cNvSpPr>
            <a:spLocks noGrp="1"/>
          </p:cNvSpPr>
          <p:nvPr>
            <p:ph type="ftr" sz="quarter" idx="11"/>
          </p:nvPr>
        </p:nvSpPr>
        <p:spPr/>
        <p:txBody>
          <a:bodyPr/>
          <a:lstStyle/>
          <a:p>
            <a:pPr>
              <a:defRPr/>
            </a:pPr>
            <a:endParaRPr lang="de-DE"/>
          </a:p>
        </p:txBody>
      </p:sp>
      <p:sp>
        <p:nvSpPr>
          <p:cNvPr id="7" name="Slide Number Placeholder 6"/>
          <p:cNvSpPr>
            <a:spLocks noGrp="1"/>
          </p:cNvSpPr>
          <p:nvPr>
            <p:ph type="sldNum" sz="quarter" idx="12"/>
          </p:nvPr>
        </p:nvSpPr>
        <p:spPr/>
        <p:txBody>
          <a:bodyPr/>
          <a:lstStyle/>
          <a:p>
            <a:pPr>
              <a:defRPr/>
            </a:pPr>
            <a:fld id="{6B779B3A-3302-4A9F-B7FD-E199AB568D68}" type="slidenum">
              <a:rPr lang="de-DE" smtClean="0"/>
              <a:t>‹Nr.›</a:t>
            </a:fld>
            <a:endParaRPr lang="de-DE"/>
          </a:p>
        </p:txBody>
      </p:sp>
    </p:spTree>
    <p:extLst>
      <p:ext uri="{BB962C8B-B14F-4D97-AF65-F5344CB8AC3E}">
        <p14:creationId xmlns:p14="http://schemas.microsoft.com/office/powerpoint/2010/main" val="69994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4"/>
            <a:ext cx="6858001" cy="8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pPr>
              <a:defRPr/>
            </a:pPr>
            <a:fld id="{B17CAF73-7709-46B5-B76D-834147E42E12}" type="datetimeFigureOut">
              <a:rPr lang="de-DE" smtClean="0"/>
              <a:t>13.11.2023</a:t>
            </a:fld>
            <a:endParaRPr lang="de-DE"/>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pPr>
              <a:defRPr/>
            </a:pPr>
            <a:endParaRPr lang="de-DE"/>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pPr>
              <a:defRPr/>
            </a:pPr>
            <a:fld id="{6B779B3A-3302-4A9F-B7FD-E199AB568D68}" type="slidenum">
              <a:rPr lang="de-DE" smtClean="0"/>
              <a:t>‹Nr.›</a:t>
            </a:fld>
            <a:endParaRPr lang="de-DE"/>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895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 id="2147483650" r:id="rId13"/>
    <p:sldLayoutId id="2147483651" r:id="rId14"/>
    <p:sldLayoutId id="2147483652" r:id="rId15"/>
    <p:sldLayoutId id="2147483653" r:id="rId16"/>
    <p:sldLayoutId id="2147483654" r:id="rId17"/>
    <p:sldLayoutId id="2147483655" r:id="rId18"/>
    <p:sldLayoutId id="2147483656" r:id="rId19"/>
    <p:sldLayoutId id="2147483657" r:id="rId20"/>
    <p:sldLayoutId id="2147483658" r:id="rId21"/>
    <p:sldLayoutId id="2147483659" r:id="rId22"/>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hyperlink" Target="mailto:sophia.berber@fau.de"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bwMode="auto">
        <a:xfrm>
          <a:off x="0" y="0"/>
          <a:ext cx="0" cy="0"/>
          <a:chOff x="0" y="0"/>
          <a:chExt cx="0" cy="0"/>
        </a:xfrm>
      </p:grpSpPr>
      <p:sp>
        <p:nvSpPr>
          <p:cNvPr id="10" name="Rectangle 9"/>
          <p:cNvSpPr>
            <a:spLocks noGrp="1" noRot="1" noChangeAspect="1" noMove="1" noResize="1" noEditPoints="1" noAdjustHandles="1" noChangeArrowheads="1" noChangeShapeType="1" noTextEdit="1"/>
          </p:cNvSpPr>
          <p:nvPr/>
        </p:nvSpPr>
        <p:spPr bwMode="auto">
          <a:xfrm>
            <a:off x="-1" y="-352158"/>
            <a:ext cx="6858001" cy="9832478"/>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pic>
        <p:nvPicPr>
          <p:cNvPr id="12" name="Picture 11"/>
          <p:cNvPicPr>
            <a:picLocks noGrp="1" noRot="1" noChangeAspect="1" noMove="1" noResize="1" noEditPoints="1" noAdjustHandles="1" noChangeArrowheads="1" noChangeShapeType="1" noCrop="1"/>
          </p:cNvPicPr>
          <p:nvPr/>
        </p:nvPicPr>
        <p:blipFill>
          <a:blip r:embed="rId2"/>
          <a:stretch/>
        </p:blipFill>
        <p:spPr bwMode="auto">
          <a:xfrm rot="5400000">
            <a:off x="-2198077" y="1143000"/>
            <a:ext cx="11254154" cy="6858000"/>
          </a:xfrm>
          <a:prstGeom prst="rect">
            <a:avLst/>
          </a:prstGeom>
        </p:spPr>
      </p:pic>
      <p:sp>
        <p:nvSpPr>
          <p:cNvPr id="14" name="Freeform: Shape 13"/>
          <p:cNvSpPr>
            <a:spLocks noGrp="1" noRot="1" noChangeAspect="1" noMove="1" noResize="1" noEditPoints="1" noAdjustHandles="1" noChangeArrowheads="1" noChangeShapeType="1" noTextEdit="1"/>
          </p:cNvSpPr>
          <p:nvPr/>
        </p:nvSpPr>
        <p:spPr bwMode="auto">
          <a:xfrm rot="16199999">
            <a:off x="-188407" y="1135081"/>
            <a:ext cx="7234815"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extrusionOk="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a:p>
        </p:txBody>
      </p:sp>
      <p:pic>
        <p:nvPicPr>
          <p:cNvPr id="5" name="Grafik 4"/>
          <p:cNvPicPr>
            <a:picLocks noChangeAspect="1"/>
          </p:cNvPicPr>
          <p:nvPr/>
        </p:nvPicPr>
        <p:blipFill>
          <a:blip r:embed="rId3"/>
          <a:stretch/>
        </p:blipFill>
        <p:spPr bwMode="auto">
          <a:xfrm>
            <a:off x="2754432" y="-1076132"/>
            <a:ext cx="4023789" cy="1166900"/>
          </a:xfrm>
          <a:prstGeom prst="rect">
            <a:avLst/>
          </a:prstGeom>
        </p:spPr>
      </p:pic>
      <p:sp>
        <p:nvSpPr>
          <p:cNvPr id="7" name="Rechteck 6"/>
          <p:cNvSpPr/>
          <p:nvPr/>
        </p:nvSpPr>
        <p:spPr bwMode="auto">
          <a:xfrm>
            <a:off x="0" y="-91573"/>
            <a:ext cx="6858000" cy="1390403"/>
          </a:xfrm>
          <a:prstGeom prst="rect">
            <a:avLst/>
          </a:prstGeom>
          <a:solidFill>
            <a:schemeClr val="accent1">
              <a:lumMod val="20000"/>
              <a:lumOff val="80000"/>
              <a:alpha val="5399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6" name="Textfeld 5"/>
          <p:cNvSpPr txBox="1"/>
          <p:nvPr/>
        </p:nvSpPr>
        <p:spPr bwMode="auto">
          <a:xfrm>
            <a:off x="69805" y="133999"/>
            <a:ext cx="6717211" cy="769441"/>
          </a:xfrm>
          <a:prstGeom prst="rect">
            <a:avLst/>
          </a:prstGeom>
          <a:noFill/>
        </p:spPr>
        <p:txBody>
          <a:bodyPr wrap="square" rtlCol="0">
            <a:spAutoFit/>
          </a:bodyPr>
          <a:lstStyle/>
          <a:p>
            <a:pPr algn="ctr">
              <a:spcBef>
                <a:spcPts val="1200"/>
              </a:spcBef>
              <a:spcAft>
                <a:spcPts val="0"/>
              </a:spcAft>
              <a:defRPr/>
            </a:pPr>
            <a:r>
              <a:rPr lang="de-DE" sz="2200" b="1" dirty="0">
                <a:solidFill>
                  <a:srgbClr val="2F5696"/>
                </a:solidFill>
                <a:latin typeface="Calibri Light"/>
              </a:rPr>
              <a:t>Workshop für und mit (Nachwuchs)Wissenschaftler*innen zur Nachnutzung von längsschnittlichen Forschungsdaten</a:t>
            </a:r>
            <a:endParaRPr lang="de-DE" sz="2200" b="1" dirty="0"/>
          </a:p>
        </p:txBody>
      </p:sp>
      <p:sp>
        <p:nvSpPr>
          <p:cNvPr id="11" name="Textfeld 10"/>
          <p:cNvSpPr txBox="1"/>
          <p:nvPr/>
        </p:nvSpPr>
        <p:spPr bwMode="auto">
          <a:xfrm>
            <a:off x="1518624" y="1275168"/>
            <a:ext cx="4613189" cy="461665"/>
          </a:xfrm>
          <a:prstGeom prst="rect">
            <a:avLst/>
          </a:prstGeom>
          <a:noFill/>
        </p:spPr>
        <p:txBody>
          <a:bodyPr wrap="square" rtlCol="0">
            <a:spAutoFit/>
          </a:bodyPr>
          <a:lstStyle/>
          <a:p>
            <a:pPr>
              <a:defRPr/>
            </a:pPr>
            <a:r>
              <a:rPr lang="de-DE" sz="2400" b="1" dirty="0">
                <a:solidFill>
                  <a:schemeClr val="bg2">
                    <a:lumMod val="50000"/>
                  </a:schemeClr>
                </a:solidFill>
                <a:latin typeface="Calibri Light"/>
                <a:ea typeface="Calibri Light"/>
                <a:cs typeface="Calibri Light"/>
              </a:rPr>
              <a:t>08.12.2023 | 11:00 </a:t>
            </a:r>
            <a:r>
              <a:rPr lang="de-DE" sz="2400" b="1">
                <a:solidFill>
                  <a:schemeClr val="bg2">
                    <a:lumMod val="50000"/>
                  </a:schemeClr>
                </a:solidFill>
                <a:latin typeface="Calibri Light"/>
                <a:ea typeface="Calibri Light"/>
                <a:cs typeface="Calibri Light"/>
              </a:rPr>
              <a:t>bis 16:00 </a:t>
            </a:r>
            <a:r>
              <a:rPr lang="de-DE" sz="2400" b="1" dirty="0">
                <a:solidFill>
                  <a:schemeClr val="bg2">
                    <a:lumMod val="50000"/>
                  </a:schemeClr>
                </a:solidFill>
                <a:latin typeface="Calibri Light"/>
                <a:ea typeface="Calibri Light"/>
                <a:cs typeface="Calibri Light"/>
              </a:rPr>
              <a:t>Uhr</a:t>
            </a:r>
            <a:r>
              <a:rPr lang="de-DE" sz="2000" b="1" dirty="0">
                <a:solidFill>
                  <a:schemeClr val="bg2">
                    <a:lumMod val="50000"/>
                  </a:schemeClr>
                </a:solidFill>
                <a:latin typeface="Calibri Light"/>
                <a:ea typeface="Calibri Light"/>
                <a:cs typeface="Calibri Light"/>
              </a:rPr>
              <a:t> </a:t>
            </a:r>
            <a:endParaRPr lang="de-DE" sz="2400" b="1" dirty="0">
              <a:solidFill>
                <a:schemeClr val="bg2">
                  <a:lumMod val="50000"/>
                </a:schemeClr>
              </a:solidFill>
              <a:latin typeface="Calibri Light"/>
              <a:ea typeface="Calibri Light"/>
              <a:cs typeface="Calibri Light"/>
            </a:endParaRPr>
          </a:p>
        </p:txBody>
      </p:sp>
      <p:sp>
        <p:nvSpPr>
          <p:cNvPr id="17" name="Rechteck 16"/>
          <p:cNvSpPr/>
          <p:nvPr/>
        </p:nvSpPr>
        <p:spPr bwMode="auto">
          <a:xfrm>
            <a:off x="-3" y="8457092"/>
            <a:ext cx="6856828" cy="1726148"/>
          </a:xfrm>
          <a:prstGeom prst="rect">
            <a:avLst/>
          </a:prstGeom>
          <a:solidFill>
            <a:schemeClr val="bg2">
              <a:lumMod val="90000"/>
              <a:alpha val="8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dirty="0"/>
          </a:p>
        </p:txBody>
      </p:sp>
      <p:sp>
        <p:nvSpPr>
          <p:cNvPr id="18" name="Textfeld 17"/>
          <p:cNvSpPr txBox="1"/>
          <p:nvPr/>
        </p:nvSpPr>
        <p:spPr bwMode="auto">
          <a:xfrm>
            <a:off x="0" y="8546018"/>
            <a:ext cx="3577452" cy="1631216"/>
          </a:xfrm>
          <a:prstGeom prst="rect">
            <a:avLst/>
          </a:prstGeom>
          <a:noFill/>
        </p:spPr>
        <p:txBody>
          <a:bodyPr wrap="square" rtlCol="0">
            <a:spAutoFit/>
          </a:bodyPr>
          <a:lstStyle/>
          <a:p>
            <a:pPr>
              <a:defRPr/>
            </a:pP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Veranstaltungsort:</a:t>
            </a:r>
          </a:p>
          <a:p>
            <a:pPr>
              <a:defRPr/>
            </a:pP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                    Sitzungssaal (Raum 0.031)</a:t>
            </a:r>
            <a:endParaRPr sz="16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a:p>
            <a:pPr>
              <a:defRPr/>
            </a:pP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                     FAU Erlangen-Nürnberg</a:t>
            </a:r>
            <a:endParaRPr sz="16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a:p>
            <a:pPr>
              <a:defRPr/>
            </a:pP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                     Campus Regensburger Straße </a:t>
            </a:r>
            <a:endParaRPr sz="16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a:p>
            <a:pPr>
              <a:defRPr/>
            </a:pP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                     Regensburger Straße 160</a:t>
            </a:r>
            <a:endParaRPr sz="16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a:p>
            <a:pPr>
              <a:defRPr/>
            </a:pPr>
            <a:r>
              <a:rPr lang="de-DE" sz="140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                     90478 </a:t>
            </a:r>
            <a:r>
              <a:rPr lang="de-DE" sz="14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Nürnberg</a:t>
            </a:r>
          </a:p>
          <a:p>
            <a:pPr>
              <a:defRPr/>
            </a:pPr>
            <a:endParaRPr sz="16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feld 7">
            <a:extLst>
              <a:ext uri="{FF2B5EF4-FFF2-40B4-BE49-F238E27FC236}">
                <a16:creationId xmlns:a16="http://schemas.microsoft.com/office/drawing/2014/main" id="{1025FAC3-E452-427C-9ECB-441CB268CAF7}"/>
              </a:ext>
            </a:extLst>
          </p:cNvPr>
          <p:cNvSpPr txBox="1"/>
          <p:nvPr/>
        </p:nvSpPr>
        <p:spPr>
          <a:xfrm>
            <a:off x="3354319" y="8468839"/>
            <a:ext cx="3927930" cy="646331"/>
          </a:xfrm>
          <a:prstGeom prst="rect">
            <a:avLst/>
          </a:prstGeom>
          <a:noFill/>
        </p:spPr>
        <p:txBody>
          <a:bodyPr wrap="square" rtlCol="0">
            <a:spAutoFit/>
          </a:bodyPr>
          <a:lstStyle/>
          <a:p>
            <a:r>
              <a:rPr lang="de-DE" sz="1200" dirty="0">
                <a:solidFill>
                  <a:schemeClr val="tx1">
                    <a:lumMod val="75000"/>
                    <a:lumOff val="25000"/>
                  </a:schemeClr>
                </a:solidFill>
                <a:latin typeface="Calibri Light" panose="020F0302020204030204" pitchFamily="34" charset="0"/>
                <a:ea typeface="Calibri Light" panose="020F0302020204030204" pitchFamily="34" charset="0"/>
                <a:cs typeface="Calibri Light" panose="020F0302020204030204" pitchFamily="34" charset="0"/>
              </a:rPr>
              <a:t>Die Teilnahme am Workshop ist kostenlos. </a:t>
            </a:r>
          </a:p>
          <a:p>
            <a:r>
              <a:rPr lang="de-DE" sz="1200" dirty="0">
                <a:solidFill>
                  <a:schemeClr val="tx1">
                    <a:lumMod val="75000"/>
                    <a:lumOff val="25000"/>
                  </a:schemeClr>
                </a:solidFill>
                <a:latin typeface="Calibri Light" panose="020F0302020204030204" pitchFamily="34" charset="0"/>
                <a:ea typeface="Calibri Light" panose="020F0302020204030204" pitchFamily="34" charset="0"/>
                <a:cs typeface="Calibri Light" panose="020F0302020204030204" pitchFamily="34" charset="0"/>
              </a:rPr>
              <a:t>Um eine vorherige Anmeldung per Mail wird gebeten: </a:t>
            </a:r>
            <a:r>
              <a:rPr lang="de-DE" sz="1200" dirty="0">
                <a:solidFill>
                  <a:schemeClr val="tx1">
                    <a:lumMod val="75000"/>
                    <a:lumOff val="25000"/>
                  </a:schemeClr>
                </a:solidFill>
                <a:latin typeface="Calibri Light" panose="020F0302020204030204" pitchFamily="34" charset="0"/>
                <a:ea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val="tx"/>
                    </a:ext>
                  </a:extLst>
                </a:hlinkClick>
              </a:rPr>
              <a:t>sophia.berber@fau.de</a:t>
            </a:r>
            <a:r>
              <a:rPr lang="de-DE" sz="1200" dirty="0">
                <a:solidFill>
                  <a:schemeClr val="tx1">
                    <a:lumMod val="75000"/>
                    <a:lumOff val="25000"/>
                  </a:schemeClr>
                </a:solidFill>
                <a:latin typeface="Calibri Light" panose="020F0302020204030204" pitchFamily="34" charset="0"/>
                <a:ea typeface="Calibri Light" panose="020F0302020204030204" pitchFamily="34" charset="0"/>
                <a:cs typeface="Calibri Light" panose="020F0302020204030204" pitchFamily="34" charset="0"/>
              </a:rPr>
              <a:t> (bis 01.12.2023) </a:t>
            </a:r>
          </a:p>
        </p:txBody>
      </p:sp>
      <p:sp>
        <p:nvSpPr>
          <p:cNvPr id="21" name="Textfeld 20">
            <a:extLst>
              <a:ext uri="{FF2B5EF4-FFF2-40B4-BE49-F238E27FC236}">
                <a16:creationId xmlns:a16="http://schemas.microsoft.com/office/drawing/2014/main" id="{B64BD21C-1465-4538-B601-C641B2959901}"/>
              </a:ext>
            </a:extLst>
          </p:cNvPr>
          <p:cNvSpPr txBox="1"/>
          <p:nvPr/>
        </p:nvSpPr>
        <p:spPr>
          <a:xfrm>
            <a:off x="947349" y="1810893"/>
            <a:ext cx="5184462" cy="1171154"/>
          </a:xfrm>
          <a:prstGeom prst="rect">
            <a:avLst/>
          </a:prstGeom>
          <a:noFill/>
        </p:spPr>
        <p:txBody>
          <a:bodyPr wrap="square" rtlCol="0">
            <a:spAutoFit/>
          </a:bodyPr>
          <a:lstStyle/>
          <a:p>
            <a:pPr algn="ctr">
              <a:lnSpc>
                <a:spcPct val="107000"/>
              </a:lnSpc>
              <a:spcAft>
                <a:spcPts val="800"/>
              </a:spcAft>
            </a:pPr>
            <a:r>
              <a:rPr lang="de-DE" sz="11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D</a:t>
            </a:r>
            <a:r>
              <a:rPr lang="de-DE" sz="1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as Forschungsteam des Projektes „VEIF - Verläufe exzessiver Internetnutzung in Familie</a:t>
            </a:r>
            <a:r>
              <a:rPr lang="de-DE" sz="1100" i="1"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a:t>
            </a:r>
            <a:r>
              <a:rPr lang="de-DE" sz="1100" dirty="0">
                <a:solidFill>
                  <a:schemeClr val="tx1">
                    <a:lumMod val="65000"/>
                    <a:lumOff val="35000"/>
                  </a:schemeClr>
                </a:solidFill>
                <a:effectLst/>
                <a:latin typeface="Calibri" panose="020F0502020204030204" pitchFamily="34" charset="0"/>
                <a:ea typeface="Calibri" panose="020F0502020204030204" pitchFamily="34" charset="0"/>
                <a:cs typeface="Calibri" panose="020F0502020204030204" pitchFamily="34" charset="0"/>
              </a:rPr>
              <a:t> (gefördert von der Deutschen Forschungsgemeinschaft DFG) stellt die empirisch erhobenen Daten interessierten Forschenden zur Nachnutzung zur Verfügung. Um diese Möglichkeit bekannt zu machen, Einblick in den Datensatz zu geben und Überlegungen zur sekundäranalytischen Auswertung zu unterstützen, bieten wir im Dezember 2023 einen Workshop an. </a:t>
            </a:r>
          </a:p>
        </p:txBody>
      </p:sp>
      <p:sp>
        <p:nvSpPr>
          <p:cNvPr id="3" name="Textfeld 2">
            <a:extLst>
              <a:ext uri="{FF2B5EF4-FFF2-40B4-BE49-F238E27FC236}">
                <a16:creationId xmlns:a16="http://schemas.microsoft.com/office/drawing/2014/main" id="{E50F6660-31B2-4081-8F3C-F91444848BDB}"/>
              </a:ext>
            </a:extLst>
          </p:cNvPr>
          <p:cNvSpPr txBox="1"/>
          <p:nvPr/>
        </p:nvSpPr>
        <p:spPr>
          <a:xfrm>
            <a:off x="3778568" y="9191753"/>
            <a:ext cx="3079432" cy="1161344"/>
          </a:xfrm>
          <a:prstGeom prst="rect">
            <a:avLst/>
          </a:prstGeom>
          <a:noFill/>
        </p:spPr>
        <p:txBody>
          <a:bodyPr wrap="square" rtlCol="0">
            <a:spAutoFit/>
          </a:bodyPr>
          <a:lstStyle/>
          <a:p>
            <a:r>
              <a:rPr lang="de-DE" sz="10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rPr>
              <a:t>Organisation und Verantwortliche: </a:t>
            </a:r>
          </a:p>
          <a:p>
            <a:pPr marL="457200">
              <a:lnSpc>
                <a:spcPct val="107000"/>
              </a:lnSpc>
              <a:spcAft>
                <a:spcPts val="800"/>
              </a:spcAft>
            </a:pPr>
            <a:r>
              <a:rPr lang="de-DE" sz="10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Prof. Dr. Rudolf Kammerl und Prof. Dr. Lutz Wartberg (Projektleitungen) </a:t>
            </a:r>
            <a:r>
              <a:rPr lang="de-DE" sz="1000" dirty="0">
                <a:solidFill>
                  <a:schemeClr val="bg2">
                    <a:lumMod val="25000"/>
                  </a:schemeClr>
                </a:solidFill>
                <a:latin typeface="Calibri" panose="020F0502020204030204" pitchFamily="34" charset="0"/>
                <a:ea typeface="Calibri" panose="020F0502020204030204" pitchFamily="34" charset="0"/>
                <a:cs typeface="Times New Roman" panose="02020603050405020304" pitchFamily="18" charset="0"/>
              </a:rPr>
              <a:t>mit </a:t>
            </a:r>
            <a:r>
              <a:rPr lang="de-DE" sz="10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Katrin Potzel, Carolin Spindler, Sophia Berber und Caroline Meyer</a:t>
            </a:r>
          </a:p>
          <a:p>
            <a:endParaRPr lang="de-DE" sz="1000" dirty="0">
              <a:solidFill>
                <a:schemeClr val="tx1">
                  <a:lumMod val="65000"/>
                  <a:lumOff val="35000"/>
                </a:schemeClr>
              </a:solid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4" name="Grafik 3">
            <a:extLst>
              <a:ext uri="{FF2B5EF4-FFF2-40B4-BE49-F238E27FC236}">
                <a16:creationId xmlns:a16="http://schemas.microsoft.com/office/drawing/2014/main" id="{6FD80FE2-E5BB-496F-97B6-9BD229E6345B}"/>
              </a:ext>
            </a:extLst>
          </p:cNvPr>
          <p:cNvPicPr>
            <a:picLocks noChangeAspect="1"/>
          </p:cNvPicPr>
          <p:nvPr/>
        </p:nvPicPr>
        <p:blipFill>
          <a:blip r:embed="rId5"/>
          <a:stretch>
            <a:fillRect/>
          </a:stretch>
        </p:blipFill>
        <p:spPr>
          <a:xfrm>
            <a:off x="1140442" y="3046691"/>
            <a:ext cx="4909484" cy="5600265"/>
          </a:xfrm>
          <a:prstGeom prst="rect">
            <a:avLst/>
          </a:prstGeom>
        </p:spPr>
      </p:pic>
    </p:spTree>
  </p:cSld>
  <p:clrMapOvr>
    <a:masterClrMapping/>
  </p:clrMapOvr>
</p:sld>
</file>

<file path=ppt/theme/theme1.xml><?xml version="1.0" encoding="utf-8"?>
<a:theme xmlns:a="http://schemas.openxmlformats.org/drawingml/2006/main" name="Rückblick">
  <a:themeElements>
    <a:clrScheme name="Rückblic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165</Words>
  <Application>Microsoft Office PowerPoint</Application>
  <DocSecurity>0</DocSecurity>
  <PresentationFormat>Letter (8,5x11 Zoll)</PresentationFormat>
  <Paragraphs>13</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Calibri</vt:lpstr>
      <vt:lpstr>Calibri Light</vt:lpstr>
      <vt:lpstr>Rückblick</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Sophia Berber</dc:creator>
  <cp:keywords/>
  <dc:description/>
  <cp:lastModifiedBy>Berber, Sophia</cp:lastModifiedBy>
  <cp:revision>15</cp:revision>
  <dcterms:created xsi:type="dcterms:W3CDTF">2023-10-29T21:56:09Z</dcterms:created>
  <dcterms:modified xsi:type="dcterms:W3CDTF">2023-11-13T15:59:36Z</dcterms:modified>
  <cp:category/>
  <dc:identifier/>
  <cp:contentStatus/>
  <dc:language/>
  <cp:version/>
</cp:coreProperties>
</file>