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160">
          <p15:clr>
            <a:srgbClr val="A4A3A4"/>
          </p15:clr>
        </p15:guide>
        <p15:guide id="2" orient="horz"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1888" y="-592"/>
      </p:cViewPr>
      <p:guideLst>
        <p:guide pos="2160"/>
        <p:guide orient="horz"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17220" y="1011936"/>
            <a:ext cx="5657850" cy="4754880"/>
          </a:xfrm>
        </p:spPr>
        <p:txBody>
          <a:bodyPr anchor="b">
            <a:normAutofit/>
          </a:bodyPr>
          <a:lstStyle>
            <a:lvl1pPr algn="l">
              <a:lnSpc>
                <a:spcPct val="85000"/>
              </a:lnSpc>
              <a:defRPr sz="6000" spc="-38"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618779" y="5940828"/>
            <a:ext cx="5657850" cy="1524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pPr>
              <a:defRPr/>
            </a:pPr>
            <a:fld id="{B17CAF73-7709-46B5-B76D-834147E42E12}" type="datetimeFigureOut">
              <a:rPr lang="de-DE" smtClean="0"/>
              <a:t>13.11.2023</a:t>
            </a:fld>
            <a:endParaRPr lang="de-DE"/>
          </a:p>
        </p:txBody>
      </p:sp>
      <p:sp>
        <p:nvSpPr>
          <p:cNvPr id="5" name="Footer Placeholder 4"/>
          <p:cNvSpPr>
            <a:spLocks noGrp="1"/>
          </p:cNvSpPr>
          <p:nvPr>
            <p:ph type="ftr" sz="quarter" idx="11"/>
          </p:nvPr>
        </p:nvSpPr>
        <p:spPr/>
        <p:txBody>
          <a:bodyPr/>
          <a:lstStyle/>
          <a:p>
            <a:pPr>
              <a:defRPr/>
            </a:pPr>
            <a:endParaRPr lang="de-DE"/>
          </a:p>
        </p:txBody>
      </p:sp>
      <p:sp>
        <p:nvSpPr>
          <p:cNvPr id="6" name="Slide Number Placeholder 5"/>
          <p:cNvSpPr>
            <a:spLocks noGrp="1"/>
          </p:cNvSpPr>
          <p:nvPr>
            <p:ph type="sldNum" sz="quarter" idx="12"/>
          </p:nvPr>
        </p:nvSpPr>
        <p:spPr/>
        <p:txBody>
          <a:bodyPr/>
          <a:lstStyle/>
          <a:p>
            <a:pPr>
              <a:defRPr/>
            </a:pPr>
            <a:fld id="{6B779B3A-3302-4A9F-B7FD-E199AB568D68}" type="slidenum">
              <a:rPr lang="de-DE" smtClean="0"/>
              <a:t>‹Nr.›</a:t>
            </a:fld>
            <a:endParaRPr lang="de-DE"/>
          </a:p>
        </p:txBody>
      </p:sp>
      <p:cxnSp>
        <p:nvCxnSpPr>
          <p:cNvPr id="9" name="Straight Connector 8"/>
          <p:cNvCxnSpPr/>
          <p:nvPr/>
        </p:nvCxnSpPr>
        <p:spPr>
          <a:xfrm>
            <a:off x="679308" y="57912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7961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pPr>
              <a:defRPr/>
            </a:pPr>
            <a:fld id="{B17CAF73-7709-46B5-B76D-834147E42E12}" type="datetimeFigureOut">
              <a:rPr lang="de-DE" smtClean="0"/>
              <a:t>13.11.2023</a:t>
            </a:fld>
            <a:endParaRPr lang="de-DE"/>
          </a:p>
        </p:txBody>
      </p:sp>
      <p:sp>
        <p:nvSpPr>
          <p:cNvPr id="5" name="Footer Placeholder 4"/>
          <p:cNvSpPr>
            <a:spLocks noGrp="1"/>
          </p:cNvSpPr>
          <p:nvPr>
            <p:ph type="ftr" sz="quarter" idx="11"/>
          </p:nvPr>
        </p:nvSpPr>
        <p:spPr/>
        <p:txBody>
          <a:bodyPr/>
          <a:lstStyle/>
          <a:p>
            <a:pPr>
              <a:defRPr/>
            </a:pPr>
            <a:endParaRPr lang="de-DE"/>
          </a:p>
        </p:txBody>
      </p:sp>
      <p:sp>
        <p:nvSpPr>
          <p:cNvPr id="6" name="Slide Number Placeholder 5"/>
          <p:cNvSpPr>
            <a:spLocks noGrp="1"/>
          </p:cNvSpPr>
          <p:nvPr>
            <p:ph type="sldNum" sz="quarter" idx="12"/>
          </p:nvPr>
        </p:nvSpPr>
        <p:spPr/>
        <p:txBody>
          <a:bodyPr/>
          <a:lstStyle/>
          <a:p>
            <a:pPr>
              <a:defRPr/>
            </a:pPr>
            <a:fld id="{6B779B3A-3302-4A9F-B7FD-E199AB568D68}" type="slidenum">
              <a:rPr lang="de-DE" smtClean="0"/>
              <a:t>‹Nr.›</a:t>
            </a:fld>
            <a:endParaRPr lang="de-DE"/>
          </a:p>
        </p:txBody>
      </p:sp>
    </p:spTree>
    <p:extLst>
      <p:ext uri="{BB962C8B-B14F-4D97-AF65-F5344CB8AC3E}">
        <p14:creationId xmlns:p14="http://schemas.microsoft.com/office/powerpoint/2010/main" val="1633034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4907757" y="553040"/>
            <a:ext cx="1478756" cy="767656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53039"/>
            <a:ext cx="4350544" cy="7676560"/>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pPr>
              <a:defRPr/>
            </a:pPr>
            <a:fld id="{B17CAF73-7709-46B5-B76D-834147E42E12}" type="datetimeFigureOut">
              <a:rPr lang="de-DE" smtClean="0"/>
              <a:t>13.11.2023</a:t>
            </a:fld>
            <a:endParaRPr lang="de-DE"/>
          </a:p>
        </p:txBody>
      </p:sp>
      <p:sp>
        <p:nvSpPr>
          <p:cNvPr id="5" name="Footer Placeholder 4"/>
          <p:cNvSpPr>
            <a:spLocks noGrp="1"/>
          </p:cNvSpPr>
          <p:nvPr>
            <p:ph type="ftr" sz="quarter" idx="11"/>
          </p:nvPr>
        </p:nvSpPr>
        <p:spPr/>
        <p:txBody>
          <a:bodyPr/>
          <a:lstStyle/>
          <a:p>
            <a:pPr>
              <a:defRPr/>
            </a:pPr>
            <a:endParaRPr lang="de-DE"/>
          </a:p>
        </p:txBody>
      </p:sp>
      <p:sp>
        <p:nvSpPr>
          <p:cNvPr id="6" name="Slide Number Placeholder 5"/>
          <p:cNvSpPr>
            <a:spLocks noGrp="1"/>
          </p:cNvSpPr>
          <p:nvPr>
            <p:ph type="sldNum" sz="quarter" idx="12"/>
          </p:nvPr>
        </p:nvSpPr>
        <p:spPr/>
        <p:txBody>
          <a:bodyPr/>
          <a:lstStyle/>
          <a:p>
            <a:pPr>
              <a:defRPr/>
            </a:pPr>
            <a:fld id="{6B779B3A-3302-4A9F-B7FD-E199AB568D68}" type="slidenum">
              <a:rPr lang="de-DE" smtClean="0"/>
              <a:t>‹Nr.›</a:t>
            </a:fld>
            <a:endParaRPr lang="de-DE"/>
          </a:p>
        </p:txBody>
      </p:sp>
    </p:spTree>
    <p:extLst>
      <p:ext uri="{BB962C8B-B14F-4D97-AF65-F5344CB8AC3E}">
        <p14:creationId xmlns:p14="http://schemas.microsoft.com/office/powerpoint/2010/main" val="1307176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title" preserve="1" userDrawn="1">
  <p:cSld name="1_Titelfoli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514350" y="1496484"/>
            <a:ext cx="5829300" cy="3183467"/>
          </a:xfrm>
        </p:spPr>
        <p:txBody>
          <a:bodyPr anchor="b"/>
          <a:lstStyle>
            <a:lvl1pPr algn="ctr">
              <a:defRPr sz="4500"/>
            </a:lvl1pPr>
          </a:lstStyle>
          <a:p>
            <a:pPr>
              <a:defRPr/>
            </a:pPr>
            <a:r>
              <a:rPr lang="de-DE"/>
              <a:t>Mastertitelformat bearbeiten</a:t>
            </a:r>
            <a:endParaRPr lang="en-US"/>
          </a:p>
        </p:txBody>
      </p:sp>
      <p:sp>
        <p:nvSpPr>
          <p:cNvPr id="3" name="Subtitle 2"/>
          <p:cNvSpPr>
            <a:spLocks noGrp="1"/>
          </p:cNvSpPr>
          <p:nvPr>
            <p:ph type="subTitle" idx="1"/>
          </p:nvPr>
        </p:nvSpPr>
        <p:spPr bwMode="auto">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a:defRPr/>
            </a:pPr>
            <a:r>
              <a:rPr lang="de-DE"/>
              <a:t>Master-Untertitelformat bearbeiten</a:t>
            </a:r>
            <a:endParaRPr lang="en-US"/>
          </a:p>
        </p:txBody>
      </p:sp>
      <p:sp>
        <p:nvSpPr>
          <p:cNvPr id="4" name="Date Placeholder 3"/>
          <p:cNvSpPr>
            <a:spLocks noGrp="1"/>
          </p:cNvSpPr>
          <p:nvPr>
            <p:ph type="dt" sz="half" idx="10"/>
          </p:nvPr>
        </p:nvSpPr>
        <p:spPr bwMode="auto"/>
        <p:txBody>
          <a:bodyPr/>
          <a:lstStyle/>
          <a:p>
            <a:pPr>
              <a:defRPr/>
            </a:pPr>
            <a:fld id="{B17CAF73-7709-46B5-B76D-834147E42E12}" type="datetimeFigureOut">
              <a:rPr lang="de-DE"/>
              <a:t>13.11.2023</a:t>
            </a:fld>
            <a:endParaRPr lang="de-DE"/>
          </a:p>
        </p:txBody>
      </p:sp>
      <p:sp>
        <p:nvSpPr>
          <p:cNvPr id="5" name="Footer Placeholder 4"/>
          <p:cNvSpPr>
            <a:spLocks noGrp="1"/>
          </p:cNvSpPr>
          <p:nvPr>
            <p:ph type="ftr" sz="quarter" idx="11"/>
          </p:nvPr>
        </p:nvSpPr>
        <p:spPr bwMode="auto"/>
        <p:txBody>
          <a:bodyPr/>
          <a:lstStyle/>
          <a:p>
            <a:pPr>
              <a:defRPr/>
            </a:pPr>
            <a:endParaRPr lang="de-DE"/>
          </a:p>
        </p:txBody>
      </p:sp>
      <p:sp>
        <p:nvSpPr>
          <p:cNvPr id="6" name="Slide Number Placeholder 5"/>
          <p:cNvSpPr>
            <a:spLocks noGrp="1"/>
          </p:cNvSpPr>
          <p:nvPr>
            <p:ph type="sldNum" sz="quarter" idx="12"/>
          </p:nvPr>
        </p:nvSpPr>
        <p:spPr bwMode="auto"/>
        <p:txBody>
          <a:bodyPr/>
          <a:lstStyle/>
          <a:p>
            <a:pPr>
              <a:defRPr/>
            </a:pPr>
            <a:fld id="{6B779B3A-3302-4A9F-B7FD-E199AB568D68}" type="slidenum">
              <a:rPr lang="de-DE"/>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type="obj" preserve="1" userDrawn="1">
  <p:cSld name="1_Titel und Inhal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Mastertitelformat bearbeiten</a:t>
            </a:r>
            <a:endParaRPr lang="en-US"/>
          </a:p>
        </p:txBody>
      </p:sp>
      <p:sp>
        <p:nvSpPr>
          <p:cNvPr id="3" name="Content Placeholder 2"/>
          <p:cNvSpPr>
            <a:spLocks noGrp="1"/>
          </p:cNvSpPr>
          <p:nvPr>
            <p:ph idx="1"/>
          </p:nvPr>
        </p:nvSpPr>
        <p:spPr bwMode="auto"/>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10"/>
          </p:nvPr>
        </p:nvSpPr>
        <p:spPr bwMode="auto"/>
        <p:txBody>
          <a:bodyPr/>
          <a:lstStyle/>
          <a:p>
            <a:pPr>
              <a:defRPr/>
            </a:pPr>
            <a:fld id="{B17CAF73-7709-46B5-B76D-834147E42E12}" type="datetimeFigureOut">
              <a:rPr lang="de-DE"/>
              <a:t>13.11.2023</a:t>
            </a:fld>
            <a:endParaRPr lang="de-DE"/>
          </a:p>
        </p:txBody>
      </p:sp>
      <p:sp>
        <p:nvSpPr>
          <p:cNvPr id="5" name="Footer Placeholder 4"/>
          <p:cNvSpPr>
            <a:spLocks noGrp="1"/>
          </p:cNvSpPr>
          <p:nvPr>
            <p:ph type="ftr" sz="quarter" idx="11"/>
          </p:nvPr>
        </p:nvSpPr>
        <p:spPr bwMode="auto"/>
        <p:txBody>
          <a:bodyPr/>
          <a:lstStyle/>
          <a:p>
            <a:pPr>
              <a:defRPr/>
            </a:pPr>
            <a:endParaRPr lang="de-DE"/>
          </a:p>
        </p:txBody>
      </p:sp>
      <p:sp>
        <p:nvSpPr>
          <p:cNvPr id="6" name="Slide Number Placeholder 5"/>
          <p:cNvSpPr>
            <a:spLocks noGrp="1"/>
          </p:cNvSpPr>
          <p:nvPr>
            <p:ph type="sldNum" sz="quarter" idx="12"/>
          </p:nvPr>
        </p:nvSpPr>
        <p:spPr bwMode="auto"/>
        <p:txBody>
          <a:bodyPr/>
          <a:lstStyle/>
          <a:p>
            <a:pPr>
              <a:defRPr/>
            </a:pPr>
            <a:fld id="{6B779B3A-3302-4A9F-B7FD-E199AB568D68}" type="slidenum">
              <a:rPr lang="de-DE"/>
              <a:t>‹Nr.›</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type="secHead" preserve="1" userDrawn="1">
  <p:cSld name="1_Abschnitts-&#10;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467916" y="2279653"/>
            <a:ext cx="5915025" cy="3803649"/>
          </a:xfrm>
        </p:spPr>
        <p:txBody>
          <a:bodyPr anchor="b"/>
          <a:lstStyle>
            <a:lvl1pPr>
              <a:defRPr sz="4500"/>
            </a:lvl1pPr>
          </a:lstStyle>
          <a:p>
            <a:pPr>
              <a:defRPr/>
            </a:pPr>
            <a:r>
              <a:rPr lang="de-DE"/>
              <a:t>Mastertitelformat bearbeiten</a:t>
            </a:r>
            <a:endParaRPr lang="en-US"/>
          </a:p>
        </p:txBody>
      </p:sp>
      <p:sp>
        <p:nvSpPr>
          <p:cNvPr id="3" name="Text Placeholder 2"/>
          <p:cNvSpPr>
            <a:spLocks noGrp="1"/>
          </p:cNvSpPr>
          <p:nvPr>
            <p:ph type="body" idx="1"/>
          </p:nvPr>
        </p:nvSpPr>
        <p:spPr bwMode="auto">
          <a:xfrm>
            <a:off x="467916" y="6119286"/>
            <a:ext cx="5915025" cy="2000248"/>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defRPr/>
            </a:pPr>
            <a:r>
              <a:rPr lang="de-DE"/>
              <a:t>Mastertextformat bearbeiten</a:t>
            </a:r>
            <a:endParaRPr/>
          </a:p>
        </p:txBody>
      </p:sp>
      <p:sp>
        <p:nvSpPr>
          <p:cNvPr id="4" name="Date Placeholder 3"/>
          <p:cNvSpPr>
            <a:spLocks noGrp="1"/>
          </p:cNvSpPr>
          <p:nvPr>
            <p:ph type="dt" sz="half" idx="10"/>
          </p:nvPr>
        </p:nvSpPr>
        <p:spPr bwMode="auto"/>
        <p:txBody>
          <a:bodyPr/>
          <a:lstStyle/>
          <a:p>
            <a:pPr>
              <a:defRPr/>
            </a:pPr>
            <a:fld id="{B17CAF73-7709-46B5-B76D-834147E42E12}" type="datetimeFigureOut">
              <a:rPr lang="de-DE"/>
              <a:t>13.11.2023</a:t>
            </a:fld>
            <a:endParaRPr lang="de-DE"/>
          </a:p>
        </p:txBody>
      </p:sp>
      <p:sp>
        <p:nvSpPr>
          <p:cNvPr id="5" name="Footer Placeholder 4"/>
          <p:cNvSpPr>
            <a:spLocks noGrp="1"/>
          </p:cNvSpPr>
          <p:nvPr>
            <p:ph type="ftr" sz="quarter" idx="11"/>
          </p:nvPr>
        </p:nvSpPr>
        <p:spPr bwMode="auto"/>
        <p:txBody>
          <a:bodyPr/>
          <a:lstStyle/>
          <a:p>
            <a:pPr>
              <a:defRPr/>
            </a:pPr>
            <a:endParaRPr lang="de-DE"/>
          </a:p>
        </p:txBody>
      </p:sp>
      <p:sp>
        <p:nvSpPr>
          <p:cNvPr id="6" name="Slide Number Placeholder 5"/>
          <p:cNvSpPr>
            <a:spLocks noGrp="1"/>
          </p:cNvSpPr>
          <p:nvPr>
            <p:ph type="sldNum" sz="quarter" idx="12"/>
          </p:nvPr>
        </p:nvSpPr>
        <p:spPr bwMode="auto"/>
        <p:txBody>
          <a:bodyPr/>
          <a:lstStyle/>
          <a:p>
            <a:pPr>
              <a:defRPr/>
            </a:pPr>
            <a:fld id="{6B779B3A-3302-4A9F-B7FD-E199AB568D68}" type="slidenum">
              <a:rPr lang="de-DE"/>
              <a:t>‹Nr.›</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type="twoObj" preserve="1" userDrawn="1">
  <p:cSld name="1_Zwei Inhalt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Mastertitelformat bearbeiten</a:t>
            </a:r>
            <a:endParaRPr lang="en-US"/>
          </a:p>
        </p:txBody>
      </p:sp>
      <p:sp>
        <p:nvSpPr>
          <p:cNvPr id="3" name="Content Placeholder 2"/>
          <p:cNvSpPr>
            <a:spLocks noGrp="1"/>
          </p:cNvSpPr>
          <p:nvPr>
            <p:ph sz="half" idx="1"/>
          </p:nvPr>
        </p:nvSpPr>
        <p:spPr bwMode="auto">
          <a:xfrm>
            <a:off x="471488" y="2434167"/>
            <a:ext cx="2914650" cy="5801784"/>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Content Placeholder 3"/>
          <p:cNvSpPr>
            <a:spLocks noGrp="1"/>
          </p:cNvSpPr>
          <p:nvPr>
            <p:ph sz="half" idx="2"/>
          </p:nvPr>
        </p:nvSpPr>
        <p:spPr bwMode="auto">
          <a:xfrm>
            <a:off x="3471863" y="2434167"/>
            <a:ext cx="2914650" cy="5801784"/>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5" name="Date Placeholder 4"/>
          <p:cNvSpPr>
            <a:spLocks noGrp="1"/>
          </p:cNvSpPr>
          <p:nvPr>
            <p:ph type="dt" sz="half" idx="10"/>
          </p:nvPr>
        </p:nvSpPr>
        <p:spPr bwMode="auto"/>
        <p:txBody>
          <a:bodyPr/>
          <a:lstStyle/>
          <a:p>
            <a:pPr>
              <a:defRPr/>
            </a:pPr>
            <a:fld id="{B17CAF73-7709-46B5-B76D-834147E42E12}" type="datetimeFigureOut">
              <a:rPr lang="de-DE"/>
              <a:t>13.11.2023</a:t>
            </a:fld>
            <a:endParaRPr lang="de-DE"/>
          </a:p>
        </p:txBody>
      </p:sp>
      <p:sp>
        <p:nvSpPr>
          <p:cNvPr id="6" name="Footer Placeholder 5"/>
          <p:cNvSpPr>
            <a:spLocks noGrp="1"/>
          </p:cNvSpPr>
          <p:nvPr>
            <p:ph type="ftr" sz="quarter" idx="11"/>
          </p:nvPr>
        </p:nvSpPr>
        <p:spPr bwMode="auto"/>
        <p:txBody>
          <a:bodyPr/>
          <a:lstStyle/>
          <a:p>
            <a:pPr>
              <a:defRPr/>
            </a:pPr>
            <a:endParaRPr lang="de-DE"/>
          </a:p>
        </p:txBody>
      </p:sp>
      <p:sp>
        <p:nvSpPr>
          <p:cNvPr id="7" name="Slide Number Placeholder 6"/>
          <p:cNvSpPr>
            <a:spLocks noGrp="1"/>
          </p:cNvSpPr>
          <p:nvPr>
            <p:ph type="sldNum" sz="quarter" idx="12"/>
          </p:nvPr>
        </p:nvSpPr>
        <p:spPr bwMode="auto"/>
        <p:txBody>
          <a:bodyPr/>
          <a:lstStyle/>
          <a:p>
            <a:pPr>
              <a:defRPr/>
            </a:pPr>
            <a:fld id="{6B779B3A-3302-4A9F-B7FD-E199AB568D68}" type="slidenum">
              <a:rPr lang="de-DE"/>
              <a:t>‹Nr.›</a:t>
            </a:fld>
            <a:endParaRPr lang="de-D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1_Vergleich">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472381" y="486836"/>
            <a:ext cx="5915025" cy="1767417"/>
          </a:xfrm>
        </p:spPr>
        <p:txBody>
          <a:bodyPr/>
          <a:lstStyle/>
          <a:p>
            <a:pPr>
              <a:defRPr/>
            </a:pPr>
            <a:r>
              <a:rPr lang="de-DE"/>
              <a:t>Mastertitelformat bearbeiten</a:t>
            </a:r>
            <a:endParaRPr lang="en-US"/>
          </a:p>
        </p:txBody>
      </p:sp>
      <p:sp>
        <p:nvSpPr>
          <p:cNvPr id="3" name="Text Placeholder 2"/>
          <p:cNvSpPr>
            <a:spLocks noGrp="1"/>
          </p:cNvSpPr>
          <p:nvPr>
            <p:ph type="body" idx="1"/>
          </p:nvPr>
        </p:nvSpPr>
        <p:spPr bwMode="auto">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defRPr/>
            </a:pPr>
            <a:r>
              <a:rPr lang="de-DE"/>
              <a:t>Mastertextformat bearbeiten</a:t>
            </a:r>
            <a:endParaRPr/>
          </a:p>
        </p:txBody>
      </p:sp>
      <p:sp>
        <p:nvSpPr>
          <p:cNvPr id="4" name="Content Placeholder 3"/>
          <p:cNvSpPr>
            <a:spLocks noGrp="1"/>
          </p:cNvSpPr>
          <p:nvPr>
            <p:ph sz="half" idx="2"/>
          </p:nvPr>
        </p:nvSpPr>
        <p:spPr bwMode="auto">
          <a:xfrm>
            <a:off x="472381" y="3340100"/>
            <a:ext cx="2901255" cy="4912784"/>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5" name="Text Placeholder 4"/>
          <p:cNvSpPr>
            <a:spLocks noGrp="1"/>
          </p:cNvSpPr>
          <p:nvPr>
            <p:ph type="body" sz="quarter" idx="3"/>
          </p:nvPr>
        </p:nvSpPr>
        <p:spPr bwMode="auto">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defRPr/>
            </a:pPr>
            <a:r>
              <a:rPr lang="de-DE"/>
              <a:t>Mastertextformat bearbeiten</a:t>
            </a:r>
            <a:endParaRPr/>
          </a:p>
        </p:txBody>
      </p:sp>
      <p:sp>
        <p:nvSpPr>
          <p:cNvPr id="6" name="Content Placeholder 5"/>
          <p:cNvSpPr>
            <a:spLocks noGrp="1"/>
          </p:cNvSpPr>
          <p:nvPr>
            <p:ph sz="quarter" idx="4"/>
          </p:nvPr>
        </p:nvSpPr>
        <p:spPr bwMode="auto">
          <a:xfrm>
            <a:off x="3471863" y="3340100"/>
            <a:ext cx="2915543" cy="4912784"/>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7" name="Date Placeholder 6"/>
          <p:cNvSpPr>
            <a:spLocks noGrp="1"/>
          </p:cNvSpPr>
          <p:nvPr>
            <p:ph type="dt" sz="half" idx="10"/>
          </p:nvPr>
        </p:nvSpPr>
        <p:spPr bwMode="auto"/>
        <p:txBody>
          <a:bodyPr/>
          <a:lstStyle/>
          <a:p>
            <a:pPr>
              <a:defRPr/>
            </a:pPr>
            <a:fld id="{B17CAF73-7709-46B5-B76D-834147E42E12}" type="datetimeFigureOut">
              <a:rPr lang="de-DE"/>
              <a:t>13.11.2023</a:t>
            </a:fld>
            <a:endParaRPr lang="de-DE"/>
          </a:p>
        </p:txBody>
      </p:sp>
      <p:sp>
        <p:nvSpPr>
          <p:cNvPr id="8" name="Footer Placeholder 7"/>
          <p:cNvSpPr>
            <a:spLocks noGrp="1"/>
          </p:cNvSpPr>
          <p:nvPr>
            <p:ph type="ftr" sz="quarter" idx="11"/>
          </p:nvPr>
        </p:nvSpPr>
        <p:spPr bwMode="auto"/>
        <p:txBody>
          <a:bodyPr/>
          <a:lstStyle/>
          <a:p>
            <a:pPr>
              <a:defRPr/>
            </a:pPr>
            <a:endParaRPr lang="de-DE"/>
          </a:p>
        </p:txBody>
      </p:sp>
      <p:sp>
        <p:nvSpPr>
          <p:cNvPr id="9" name="Slide Number Placeholder 8"/>
          <p:cNvSpPr>
            <a:spLocks noGrp="1"/>
          </p:cNvSpPr>
          <p:nvPr>
            <p:ph type="sldNum" sz="quarter" idx="12"/>
          </p:nvPr>
        </p:nvSpPr>
        <p:spPr bwMode="auto"/>
        <p:txBody>
          <a:bodyPr/>
          <a:lstStyle/>
          <a:p>
            <a:pPr>
              <a:defRPr/>
            </a:pPr>
            <a:fld id="{6B779B3A-3302-4A9F-B7FD-E199AB568D68}" type="slidenum">
              <a:rPr lang="de-DE"/>
              <a:t>‹Nr.›</a:t>
            </a:fld>
            <a:endParaRPr lang="de-D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type="titleOnly" preserve="1" userDrawn="1">
  <p:cSld name="1_Nur Titel">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Mastertitelformat bearbeiten</a:t>
            </a:r>
            <a:endParaRPr lang="en-US"/>
          </a:p>
        </p:txBody>
      </p:sp>
      <p:sp>
        <p:nvSpPr>
          <p:cNvPr id="3" name="Date Placeholder 2"/>
          <p:cNvSpPr>
            <a:spLocks noGrp="1"/>
          </p:cNvSpPr>
          <p:nvPr>
            <p:ph type="dt" sz="half" idx="10"/>
          </p:nvPr>
        </p:nvSpPr>
        <p:spPr bwMode="auto"/>
        <p:txBody>
          <a:bodyPr/>
          <a:lstStyle/>
          <a:p>
            <a:pPr>
              <a:defRPr/>
            </a:pPr>
            <a:fld id="{B17CAF73-7709-46B5-B76D-834147E42E12}" type="datetimeFigureOut">
              <a:rPr lang="de-DE"/>
              <a:t>13.11.2023</a:t>
            </a:fld>
            <a:endParaRPr lang="de-DE"/>
          </a:p>
        </p:txBody>
      </p:sp>
      <p:sp>
        <p:nvSpPr>
          <p:cNvPr id="4" name="Footer Placeholder 3"/>
          <p:cNvSpPr>
            <a:spLocks noGrp="1"/>
          </p:cNvSpPr>
          <p:nvPr>
            <p:ph type="ftr" sz="quarter" idx="11"/>
          </p:nvPr>
        </p:nvSpPr>
        <p:spPr bwMode="auto"/>
        <p:txBody>
          <a:bodyPr/>
          <a:lstStyle/>
          <a:p>
            <a:pPr>
              <a:defRPr/>
            </a:pPr>
            <a:endParaRPr lang="de-DE"/>
          </a:p>
        </p:txBody>
      </p:sp>
      <p:sp>
        <p:nvSpPr>
          <p:cNvPr id="5" name="Slide Number Placeholder 4"/>
          <p:cNvSpPr>
            <a:spLocks noGrp="1"/>
          </p:cNvSpPr>
          <p:nvPr>
            <p:ph type="sldNum" sz="quarter" idx="12"/>
          </p:nvPr>
        </p:nvSpPr>
        <p:spPr bwMode="auto"/>
        <p:txBody>
          <a:bodyPr/>
          <a:lstStyle/>
          <a:p>
            <a:pPr>
              <a:defRPr/>
            </a:pPr>
            <a:fld id="{6B779B3A-3302-4A9F-B7FD-E199AB568D68}" type="slidenum">
              <a:rPr lang="de-DE"/>
              <a:t>‹Nr.›</a:t>
            </a:fld>
            <a:endParaRPr lang="de-D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PhAnim="0" type="blank" preserve="1" userDrawn="1">
  <p:cSld name="1_Leer">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fld id="{B17CAF73-7709-46B5-B76D-834147E42E12}" type="datetimeFigureOut">
              <a:rPr lang="de-DE"/>
              <a:t>13.11.2023</a:t>
            </a:fld>
            <a:endParaRPr lang="de-DE"/>
          </a:p>
        </p:txBody>
      </p:sp>
      <p:sp>
        <p:nvSpPr>
          <p:cNvPr id="3" name="Footer Placeholder 2"/>
          <p:cNvSpPr>
            <a:spLocks noGrp="1"/>
          </p:cNvSpPr>
          <p:nvPr>
            <p:ph type="ftr" sz="quarter" idx="11"/>
          </p:nvPr>
        </p:nvSpPr>
        <p:spPr bwMode="auto"/>
        <p:txBody>
          <a:bodyPr/>
          <a:lstStyle/>
          <a:p>
            <a:pPr>
              <a:defRPr/>
            </a:pPr>
            <a:endParaRPr lang="de-DE"/>
          </a:p>
        </p:txBody>
      </p:sp>
      <p:sp>
        <p:nvSpPr>
          <p:cNvPr id="4" name="Slide Number Placeholder 3"/>
          <p:cNvSpPr>
            <a:spLocks noGrp="1"/>
          </p:cNvSpPr>
          <p:nvPr>
            <p:ph type="sldNum" sz="quarter" idx="12"/>
          </p:nvPr>
        </p:nvSpPr>
        <p:spPr bwMode="auto"/>
        <p:txBody>
          <a:bodyPr/>
          <a:lstStyle/>
          <a:p>
            <a:pPr>
              <a:defRPr/>
            </a:pPr>
            <a:fld id="{6B779B3A-3302-4A9F-B7FD-E199AB568D68}" type="slidenum">
              <a:rPr lang="de-DE"/>
              <a:t>‹Nr.›</a:t>
            </a:fld>
            <a:endParaRPr lang="de-D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PhAnim="0" type="objTx" preserve="1" userDrawn="1">
  <p:cSld name="1_Inhalt mit 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472381" y="609600"/>
            <a:ext cx="2211884" cy="2133600"/>
          </a:xfrm>
        </p:spPr>
        <p:txBody>
          <a:bodyPr anchor="b"/>
          <a:lstStyle>
            <a:lvl1pPr>
              <a:defRPr sz="2400"/>
            </a:lvl1pPr>
          </a:lstStyle>
          <a:p>
            <a:pPr>
              <a:defRPr/>
            </a:pPr>
            <a:r>
              <a:rPr lang="de-DE"/>
              <a:t>Mastertitelformat bearbeiten</a:t>
            </a:r>
            <a:endParaRPr lang="en-US"/>
          </a:p>
        </p:txBody>
      </p:sp>
      <p:sp>
        <p:nvSpPr>
          <p:cNvPr id="3" name="Content Placeholder 2"/>
          <p:cNvSpPr>
            <a:spLocks noGrp="1"/>
          </p:cNvSpPr>
          <p:nvPr>
            <p:ph idx="1"/>
          </p:nvPr>
        </p:nvSpPr>
        <p:spPr bwMode="auto">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Text Placeholder 3"/>
          <p:cNvSpPr>
            <a:spLocks noGrp="1"/>
          </p:cNvSpPr>
          <p:nvPr>
            <p:ph type="body" sz="half" idx="2"/>
          </p:nvPr>
        </p:nvSpPr>
        <p:spPr bwMode="auto">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defRPr/>
            </a:pPr>
            <a:r>
              <a:rPr lang="de-DE"/>
              <a:t>Mastertextformat bearbeiten</a:t>
            </a:r>
            <a:endParaRPr/>
          </a:p>
        </p:txBody>
      </p:sp>
      <p:sp>
        <p:nvSpPr>
          <p:cNvPr id="5" name="Date Placeholder 4"/>
          <p:cNvSpPr>
            <a:spLocks noGrp="1"/>
          </p:cNvSpPr>
          <p:nvPr>
            <p:ph type="dt" sz="half" idx="10"/>
          </p:nvPr>
        </p:nvSpPr>
        <p:spPr bwMode="auto"/>
        <p:txBody>
          <a:bodyPr/>
          <a:lstStyle/>
          <a:p>
            <a:pPr>
              <a:defRPr/>
            </a:pPr>
            <a:fld id="{B17CAF73-7709-46B5-B76D-834147E42E12}" type="datetimeFigureOut">
              <a:rPr lang="de-DE"/>
              <a:t>13.11.2023</a:t>
            </a:fld>
            <a:endParaRPr lang="de-DE"/>
          </a:p>
        </p:txBody>
      </p:sp>
      <p:sp>
        <p:nvSpPr>
          <p:cNvPr id="6" name="Footer Placeholder 5"/>
          <p:cNvSpPr>
            <a:spLocks noGrp="1"/>
          </p:cNvSpPr>
          <p:nvPr>
            <p:ph type="ftr" sz="quarter" idx="11"/>
          </p:nvPr>
        </p:nvSpPr>
        <p:spPr bwMode="auto"/>
        <p:txBody>
          <a:bodyPr/>
          <a:lstStyle/>
          <a:p>
            <a:pPr>
              <a:defRPr/>
            </a:pPr>
            <a:endParaRPr lang="de-DE"/>
          </a:p>
        </p:txBody>
      </p:sp>
      <p:sp>
        <p:nvSpPr>
          <p:cNvPr id="7" name="Slide Number Placeholder 6"/>
          <p:cNvSpPr>
            <a:spLocks noGrp="1"/>
          </p:cNvSpPr>
          <p:nvPr>
            <p:ph type="sldNum" sz="quarter" idx="12"/>
          </p:nvPr>
        </p:nvSpPr>
        <p:spPr bwMode="auto"/>
        <p:txBody>
          <a:bodyPr/>
          <a:lstStyle/>
          <a:p>
            <a:pPr>
              <a:defRPr/>
            </a:pPr>
            <a:fld id="{6B779B3A-3302-4A9F-B7FD-E199AB568D68}" type="slidenum">
              <a:rPr lang="de-DE"/>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pPr>
              <a:defRPr/>
            </a:pPr>
            <a:fld id="{B17CAF73-7709-46B5-B76D-834147E42E12}" type="datetimeFigureOut">
              <a:rPr lang="de-DE" smtClean="0"/>
              <a:t>13.11.2023</a:t>
            </a:fld>
            <a:endParaRPr lang="de-DE"/>
          </a:p>
        </p:txBody>
      </p:sp>
      <p:sp>
        <p:nvSpPr>
          <p:cNvPr id="5" name="Footer Placeholder 4"/>
          <p:cNvSpPr>
            <a:spLocks noGrp="1"/>
          </p:cNvSpPr>
          <p:nvPr>
            <p:ph type="ftr" sz="quarter" idx="11"/>
          </p:nvPr>
        </p:nvSpPr>
        <p:spPr/>
        <p:txBody>
          <a:bodyPr/>
          <a:lstStyle/>
          <a:p>
            <a:pPr>
              <a:defRPr/>
            </a:pPr>
            <a:endParaRPr lang="de-DE"/>
          </a:p>
        </p:txBody>
      </p:sp>
      <p:sp>
        <p:nvSpPr>
          <p:cNvPr id="6" name="Slide Number Placeholder 5"/>
          <p:cNvSpPr>
            <a:spLocks noGrp="1"/>
          </p:cNvSpPr>
          <p:nvPr>
            <p:ph type="sldNum" sz="quarter" idx="12"/>
          </p:nvPr>
        </p:nvSpPr>
        <p:spPr/>
        <p:txBody>
          <a:bodyPr/>
          <a:lstStyle/>
          <a:p>
            <a:pPr>
              <a:defRPr/>
            </a:pPr>
            <a:fld id="{6B779B3A-3302-4A9F-B7FD-E199AB568D68}" type="slidenum">
              <a:rPr lang="de-DE" smtClean="0"/>
              <a:t>‹Nr.›</a:t>
            </a:fld>
            <a:endParaRPr lang="de-DE"/>
          </a:p>
        </p:txBody>
      </p:sp>
    </p:spTree>
    <p:extLst>
      <p:ext uri="{BB962C8B-B14F-4D97-AF65-F5344CB8AC3E}">
        <p14:creationId xmlns:p14="http://schemas.microsoft.com/office/powerpoint/2010/main" val="8938296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PhAnim="0" type="picTx" preserve="1" userDrawn="1">
  <p:cSld name="1_Bild mit 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472381" y="609600"/>
            <a:ext cx="2211884" cy="2133600"/>
          </a:xfrm>
        </p:spPr>
        <p:txBody>
          <a:bodyPr anchor="b"/>
          <a:lstStyle>
            <a:lvl1pPr>
              <a:defRPr sz="2400"/>
            </a:lvl1pPr>
          </a:lstStyle>
          <a:p>
            <a:pPr>
              <a:defRPr/>
            </a:pPr>
            <a:r>
              <a:rPr lang="de-DE"/>
              <a:t>Mastertitelformat bearbeiten</a:t>
            </a:r>
            <a:endParaRPr lang="en-US"/>
          </a:p>
        </p:txBody>
      </p:sp>
      <p:sp>
        <p:nvSpPr>
          <p:cNvPr id="3" name="Picture Placeholder 2"/>
          <p:cNvSpPr>
            <a:spLocks noGrp="1" noChangeAspect="1"/>
          </p:cNvSpPr>
          <p:nvPr>
            <p:ph type="pic" idx="1"/>
          </p:nvPr>
        </p:nvSpPr>
        <p:spPr bwMode="auto">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a:defRPr/>
            </a:pPr>
            <a:r>
              <a:rPr lang="de-DE"/>
              <a:t>Bild durch Klicken auf Symbol hinzufügen</a:t>
            </a:r>
            <a:endParaRPr lang="en-US"/>
          </a:p>
        </p:txBody>
      </p:sp>
      <p:sp>
        <p:nvSpPr>
          <p:cNvPr id="4" name="Text Placeholder 3"/>
          <p:cNvSpPr>
            <a:spLocks noGrp="1"/>
          </p:cNvSpPr>
          <p:nvPr>
            <p:ph type="body" sz="half" idx="2"/>
          </p:nvPr>
        </p:nvSpPr>
        <p:spPr bwMode="auto">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defRPr/>
            </a:pPr>
            <a:r>
              <a:rPr lang="de-DE"/>
              <a:t>Mastertextformat bearbeiten</a:t>
            </a:r>
            <a:endParaRPr/>
          </a:p>
        </p:txBody>
      </p:sp>
      <p:sp>
        <p:nvSpPr>
          <p:cNvPr id="5" name="Date Placeholder 4"/>
          <p:cNvSpPr>
            <a:spLocks noGrp="1"/>
          </p:cNvSpPr>
          <p:nvPr>
            <p:ph type="dt" sz="half" idx="10"/>
          </p:nvPr>
        </p:nvSpPr>
        <p:spPr bwMode="auto"/>
        <p:txBody>
          <a:bodyPr/>
          <a:lstStyle/>
          <a:p>
            <a:pPr>
              <a:defRPr/>
            </a:pPr>
            <a:fld id="{B17CAF73-7709-46B5-B76D-834147E42E12}" type="datetimeFigureOut">
              <a:rPr lang="de-DE"/>
              <a:t>13.11.2023</a:t>
            </a:fld>
            <a:endParaRPr lang="de-DE"/>
          </a:p>
        </p:txBody>
      </p:sp>
      <p:sp>
        <p:nvSpPr>
          <p:cNvPr id="6" name="Footer Placeholder 5"/>
          <p:cNvSpPr>
            <a:spLocks noGrp="1"/>
          </p:cNvSpPr>
          <p:nvPr>
            <p:ph type="ftr" sz="quarter" idx="11"/>
          </p:nvPr>
        </p:nvSpPr>
        <p:spPr bwMode="auto"/>
        <p:txBody>
          <a:bodyPr/>
          <a:lstStyle/>
          <a:p>
            <a:pPr>
              <a:defRPr/>
            </a:pPr>
            <a:endParaRPr lang="de-DE"/>
          </a:p>
        </p:txBody>
      </p:sp>
      <p:sp>
        <p:nvSpPr>
          <p:cNvPr id="7" name="Slide Number Placeholder 6"/>
          <p:cNvSpPr>
            <a:spLocks noGrp="1"/>
          </p:cNvSpPr>
          <p:nvPr>
            <p:ph type="sldNum" sz="quarter" idx="12"/>
          </p:nvPr>
        </p:nvSpPr>
        <p:spPr bwMode="auto"/>
        <p:txBody>
          <a:bodyPr/>
          <a:lstStyle/>
          <a:p>
            <a:pPr>
              <a:defRPr/>
            </a:pPr>
            <a:fld id="{6B779B3A-3302-4A9F-B7FD-E199AB568D68}" type="slidenum">
              <a:rPr lang="de-DE"/>
              <a:t>‹Nr.›</a:t>
            </a:fld>
            <a:endParaRPr lang="de-D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PhAnim="0" type="vertTx" preserve="1" userDrawn="1">
  <p:cSld name="1_Titel und vertikaler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Mastertitelformat bearbeiten</a:t>
            </a:r>
            <a:endParaRPr lang="en-US"/>
          </a:p>
        </p:txBody>
      </p:sp>
      <p:sp>
        <p:nvSpPr>
          <p:cNvPr id="3" name="Vertical Text Placeholder 2"/>
          <p:cNvSpPr>
            <a:spLocks noGrp="1"/>
          </p:cNvSpPr>
          <p:nvPr>
            <p:ph type="body" orient="vert" idx="1"/>
          </p:nvPr>
        </p:nvSpPr>
        <p:spPr bwMode="auto"/>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10"/>
          </p:nvPr>
        </p:nvSpPr>
        <p:spPr bwMode="auto"/>
        <p:txBody>
          <a:bodyPr/>
          <a:lstStyle/>
          <a:p>
            <a:pPr>
              <a:defRPr/>
            </a:pPr>
            <a:fld id="{B17CAF73-7709-46B5-B76D-834147E42E12}" type="datetimeFigureOut">
              <a:rPr lang="de-DE"/>
              <a:t>13.11.2023</a:t>
            </a:fld>
            <a:endParaRPr lang="de-DE"/>
          </a:p>
        </p:txBody>
      </p:sp>
      <p:sp>
        <p:nvSpPr>
          <p:cNvPr id="5" name="Footer Placeholder 4"/>
          <p:cNvSpPr>
            <a:spLocks noGrp="1"/>
          </p:cNvSpPr>
          <p:nvPr>
            <p:ph type="ftr" sz="quarter" idx="11"/>
          </p:nvPr>
        </p:nvSpPr>
        <p:spPr bwMode="auto"/>
        <p:txBody>
          <a:bodyPr/>
          <a:lstStyle/>
          <a:p>
            <a:pPr>
              <a:defRPr/>
            </a:pPr>
            <a:endParaRPr lang="de-DE"/>
          </a:p>
        </p:txBody>
      </p:sp>
      <p:sp>
        <p:nvSpPr>
          <p:cNvPr id="6" name="Slide Number Placeholder 5"/>
          <p:cNvSpPr>
            <a:spLocks noGrp="1"/>
          </p:cNvSpPr>
          <p:nvPr>
            <p:ph type="sldNum" sz="quarter" idx="12"/>
          </p:nvPr>
        </p:nvSpPr>
        <p:spPr bwMode="auto"/>
        <p:txBody>
          <a:bodyPr/>
          <a:lstStyle/>
          <a:p>
            <a:pPr>
              <a:defRPr/>
            </a:pPr>
            <a:fld id="{6B779B3A-3302-4A9F-B7FD-E199AB568D68}" type="slidenum">
              <a:rPr lang="de-DE"/>
              <a:t>‹Nr.›</a:t>
            </a:fld>
            <a:endParaRPr lang="de-D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1_Vertikaler Titel und Text">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4907757" y="486834"/>
            <a:ext cx="1478756" cy="7749117"/>
          </a:xfrm>
        </p:spPr>
        <p:txBody>
          <a:bodyPr vert="eaVert"/>
          <a:lstStyle/>
          <a:p>
            <a:pPr>
              <a:defRPr/>
            </a:pPr>
            <a:r>
              <a:rPr lang="de-DE"/>
              <a:t>Mastertitelformat bearbeiten</a:t>
            </a:r>
            <a:endParaRPr lang="en-US"/>
          </a:p>
        </p:txBody>
      </p:sp>
      <p:sp>
        <p:nvSpPr>
          <p:cNvPr id="3" name="Vertical Text Placeholder 2"/>
          <p:cNvSpPr>
            <a:spLocks noGrp="1"/>
          </p:cNvSpPr>
          <p:nvPr>
            <p:ph type="body" orient="vert" idx="1"/>
          </p:nvPr>
        </p:nvSpPr>
        <p:spPr bwMode="auto">
          <a:xfrm>
            <a:off x="471488" y="486834"/>
            <a:ext cx="4350544" cy="7749117"/>
          </a:xfrm>
        </p:spPr>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10"/>
          </p:nvPr>
        </p:nvSpPr>
        <p:spPr bwMode="auto"/>
        <p:txBody>
          <a:bodyPr/>
          <a:lstStyle/>
          <a:p>
            <a:pPr>
              <a:defRPr/>
            </a:pPr>
            <a:fld id="{B17CAF73-7709-46B5-B76D-834147E42E12}" type="datetimeFigureOut">
              <a:rPr lang="de-DE"/>
              <a:t>13.11.2023</a:t>
            </a:fld>
            <a:endParaRPr lang="de-DE"/>
          </a:p>
        </p:txBody>
      </p:sp>
      <p:sp>
        <p:nvSpPr>
          <p:cNvPr id="5" name="Footer Placeholder 4"/>
          <p:cNvSpPr>
            <a:spLocks noGrp="1"/>
          </p:cNvSpPr>
          <p:nvPr>
            <p:ph type="ftr" sz="quarter" idx="11"/>
          </p:nvPr>
        </p:nvSpPr>
        <p:spPr bwMode="auto"/>
        <p:txBody>
          <a:bodyPr/>
          <a:lstStyle/>
          <a:p>
            <a:pPr>
              <a:defRPr/>
            </a:pPr>
            <a:endParaRPr lang="de-DE"/>
          </a:p>
        </p:txBody>
      </p:sp>
      <p:sp>
        <p:nvSpPr>
          <p:cNvPr id="6" name="Slide Number Placeholder 5"/>
          <p:cNvSpPr>
            <a:spLocks noGrp="1"/>
          </p:cNvSpPr>
          <p:nvPr>
            <p:ph type="sldNum" sz="quarter" idx="12"/>
          </p:nvPr>
        </p:nvSpPr>
        <p:spPr bwMode="auto"/>
        <p:txBody>
          <a:bodyPr/>
          <a:lstStyle/>
          <a:p>
            <a:pPr>
              <a:defRPr/>
            </a:pPr>
            <a:fld id="{6B779B3A-3302-4A9F-B7FD-E199AB568D68}" type="slidenum">
              <a:rPr lang="de-DE"/>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1011936"/>
            <a:ext cx="5657850" cy="4754880"/>
          </a:xfrm>
        </p:spPr>
        <p:txBody>
          <a:bodyPr anchor="b" anchorCtr="0">
            <a:normAutofit/>
          </a:bodyPr>
          <a:lstStyle>
            <a:lvl1pPr>
              <a:lnSpc>
                <a:spcPct val="85000"/>
              </a:lnSpc>
              <a:defRPr sz="6000" b="0">
                <a:solidFill>
                  <a:schemeClr val="tx1">
                    <a:lumMod val="85000"/>
                    <a:lumOff val="15000"/>
                  </a:schemeClr>
                </a:solidFill>
              </a:defRPr>
            </a:lvl1pPr>
          </a:lstStyle>
          <a:p>
            <a:r>
              <a:rPr lang="de-DE"/>
              <a:t>Mastertitelformat bearbeiten</a:t>
            </a:r>
            <a:endParaRPr lang="en-US" dirty="0"/>
          </a:p>
        </p:txBody>
      </p:sp>
      <p:sp>
        <p:nvSpPr>
          <p:cNvPr id="3" name="Text Placeholder 2"/>
          <p:cNvSpPr>
            <a:spLocks noGrp="1"/>
          </p:cNvSpPr>
          <p:nvPr>
            <p:ph type="body" idx="1"/>
          </p:nvPr>
        </p:nvSpPr>
        <p:spPr>
          <a:xfrm>
            <a:off x="617220" y="5937504"/>
            <a:ext cx="5657850" cy="1524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pPr>
              <a:defRPr/>
            </a:pPr>
            <a:fld id="{B17CAF73-7709-46B5-B76D-834147E42E12}" type="datetimeFigureOut">
              <a:rPr lang="de-DE" smtClean="0"/>
              <a:t>13.11.2023</a:t>
            </a:fld>
            <a:endParaRPr lang="de-DE"/>
          </a:p>
        </p:txBody>
      </p:sp>
      <p:sp>
        <p:nvSpPr>
          <p:cNvPr id="5" name="Footer Placeholder 4"/>
          <p:cNvSpPr>
            <a:spLocks noGrp="1"/>
          </p:cNvSpPr>
          <p:nvPr>
            <p:ph type="ftr" sz="quarter" idx="11"/>
          </p:nvPr>
        </p:nvSpPr>
        <p:spPr/>
        <p:txBody>
          <a:bodyPr/>
          <a:lstStyle/>
          <a:p>
            <a:pPr>
              <a:defRPr/>
            </a:pPr>
            <a:endParaRPr lang="de-DE"/>
          </a:p>
        </p:txBody>
      </p:sp>
      <p:sp>
        <p:nvSpPr>
          <p:cNvPr id="6" name="Slide Number Placeholder 5"/>
          <p:cNvSpPr>
            <a:spLocks noGrp="1"/>
          </p:cNvSpPr>
          <p:nvPr>
            <p:ph type="sldNum" sz="quarter" idx="12"/>
          </p:nvPr>
        </p:nvSpPr>
        <p:spPr/>
        <p:txBody>
          <a:bodyPr/>
          <a:lstStyle/>
          <a:p>
            <a:pPr>
              <a:defRPr/>
            </a:pPr>
            <a:fld id="{6B779B3A-3302-4A9F-B7FD-E199AB568D68}" type="slidenum">
              <a:rPr lang="de-DE" smtClean="0"/>
              <a:t>‹Nr.›</a:t>
            </a:fld>
            <a:endParaRPr lang="de-DE"/>
          </a:p>
        </p:txBody>
      </p:sp>
      <p:cxnSp>
        <p:nvCxnSpPr>
          <p:cNvPr id="9" name="Straight Connector 8"/>
          <p:cNvCxnSpPr/>
          <p:nvPr/>
        </p:nvCxnSpPr>
        <p:spPr>
          <a:xfrm>
            <a:off x="679308" y="57912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8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617220" y="382139"/>
            <a:ext cx="5657850" cy="1934343"/>
          </a:xfrm>
        </p:spPr>
        <p:txBody>
          <a:bodyPr/>
          <a:lstStyle/>
          <a:p>
            <a:r>
              <a:rPr lang="de-DE"/>
              <a:t>Mastertitelformat bearbeiten</a:t>
            </a:r>
            <a:endParaRPr lang="en-US" dirty="0"/>
          </a:p>
        </p:txBody>
      </p:sp>
      <p:sp>
        <p:nvSpPr>
          <p:cNvPr id="3" name="Content Placeholder 2"/>
          <p:cNvSpPr>
            <a:spLocks noGrp="1"/>
          </p:cNvSpPr>
          <p:nvPr>
            <p:ph sz="half" idx="1"/>
          </p:nvPr>
        </p:nvSpPr>
        <p:spPr>
          <a:xfrm>
            <a:off x="617220" y="2460979"/>
            <a:ext cx="2777490" cy="536448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97580" y="2460982"/>
            <a:ext cx="2777490" cy="53644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pPr>
              <a:defRPr/>
            </a:pPr>
            <a:fld id="{B17CAF73-7709-46B5-B76D-834147E42E12}" type="datetimeFigureOut">
              <a:rPr lang="de-DE" smtClean="0"/>
              <a:t>13.11.2023</a:t>
            </a:fld>
            <a:endParaRPr lang="de-DE"/>
          </a:p>
        </p:txBody>
      </p:sp>
      <p:sp>
        <p:nvSpPr>
          <p:cNvPr id="6" name="Footer Placeholder 5"/>
          <p:cNvSpPr>
            <a:spLocks noGrp="1"/>
          </p:cNvSpPr>
          <p:nvPr>
            <p:ph type="ftr" sz="quarter" idx="11"/>
          </p:nvPr>
        </p:nvSpPr>
        <p:spPr/>
        <p:txBody>
          <a:bodyPr/>
          <a:lstStyle/>
          <a:p>
            <a:pPr>
              <a:defRPr/>
            </a:pPr>
            <a:endParaRPr lang="de-DE"/>
          </a:p>
        </p:txBody>
      </p:sp>
      <p:sp>
        <p:nvSpPr>
          <p:cNvPr id="7" name="Slide Number Placeholder 6"/>
          <p:cNvSpPr>
            <a:spLocks noGrp="1"/>
          </p:cNvSpPr>
          <p:nvPr>
            <p:ph type="sldNum" sz="quarter" idx="12"/>
          </p:nvPr>
        </p:nvSpPr>
        <p:spPr/>
        <p:txBody>
          <a:bodyPr/>
          <a:lstStyle/>
          <a:p>
            <a:pPr>
              <a:defRPr/>
            </a:pPr>
            <a:fld id="{6B779B3A-3302-4A9F-B7FD-E199AB568D68}" type="slidenum">
              <a:rPr lang="de-DE" smtClean="0"/>
              <a:t>‹Nr.›</a:t>
            </a:fld>
            <a:endParaRPr lang="de-DE"/>
          </a:p>
        </p:txBody>
      </p:sp>
    </p:spTree>
    <p:extLst>
      <p:ext uri="{BB962C8B-B14F-4D97-AF65-F5344CB8AC3E}">
        <p14:creationId xmlns:p14="http://schemas.microsoft.com/office/powerpoint/2010/main" val="1701760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617220" y="382139"/>
            <a:ext cx="5657850" cy="1934343"/>
          </a:xfrm>
        </p:spPr>
        <p:txBody>
          <a:bodyPr/>
          <a:lstStyle/>
          <a:p>
            <a:r>
              <a:rPr lang="de-DE"/>
              <a:t>Mastertitelformat bearbeiten</a:t>
            </a:r>
            <a:endParaRPr lang="en-US" dirty="0"/>
          </a:p>
        </p:txBody>
      </p:sp>
      <p:sp>
        <p:nvSpPr>
          <p:cNvPr id="3" name="Text Placeholder 2"/>
          <p:cNvSpPr>
            <a:spLocks noGrp="1"/>
          </p:cNvSpPr>
          <p:nvPr>
            <p:ph type="body" idx="1"/>
          </p:nvPr>
        </p:nvSpPr>
        <p:spPr>
          <a:xfrm>
            <a:off x="617220" y="2461403"/>
            <a:ext cx="2777490" cy="981709"/>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617220" y="3443112"/>
            <a:ext cx="2777490" cy="438234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97580" y="2461403"/>
            <a:ext cx="2777490" cy="981709"/>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97580" y="3443112"/>
            <a:ext cx="2777490" cy="438234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pPr>
              <a:defRPr/>
            </a:pPr>
            <a:fld id="{B17CAF73-7709-46B5-B76D-834147E42E12}" type="datetimeFigureOut">
              <a:rPr lang="de-DE" smtClean="0"/>
              <a:t>13.11.2023</a:t>
            </a:fld>
            <a:endParaRPr lang="de-DE"/>
          </a:p>
        </p:txBody>
      </p:sp>
      <p:sp>
        <p:nvSpPr>
          <p:cNvPr id="8" name="Footer Placeholder 7"/>
          <p:cNvSpPr>
            <a:spLocks noGrp="1"/>
          </p:cNvSpPr>
          <p:nvPr>
            <p:ph type="ftr" sz="quarter" idx="11"/>
          </p:nvPr>
        </p:nvSpPr>
        <p:spPr/>
        <p:txBody>
          <a:bodyPr/>
          <a:lstStyle/>
          <a:p>
            <a:pPr>
              <a:defRPr/>
            </a:pPr>
            <a:endParaRPr lang="de-DE"/>
          </a:p>
        </p:txBody>
      </p:sp>
      <p:sp>
        <p:nvSpPr>
          <p:cNvPr id="9" name="Slide Number Placeholder 8"/>
          <p:cNvSpPr>
            <a:spLocks noGrp="1"/>
          </p:cNvSpPr>
          <p:nvPr>
            <p:ph type="sldNum" sz="quarter" idx="12"/>
          </p:nvPr>
        </p:nvSpPr>
        <p:spPr/>
        <p:txBody>
          <a:bodyPr/>
          <a:lstStyle/>
          <a:p>
            <a:pPr>
              <a:defRPr/>
            </a:pPr>
            <a:fld id="{6B779B3A-3302-4A9F-B7FD-E199AB568D68}" type="slidenum">
              <a:rPr lang="de-DE" smtClean="0"/>
              <a:t>‹Nr.›</a:t>
            </a:fld>
            <a:endParaRPr lang="de-DE"/>
          </a:p>
        </p:txBody>
      </p:sp>
    </p:spTree>
    <p:extLst>
      <p:ext uri="{BB962C8B-B14F-4D97-AF65-F5344CB8AC3E}">
        <p14:creationId xmlns:p14="http://schemas.microsoft.com/office/powerpoint/2010/main" val="3669715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pPr>
              <a:defRPr/>
            </a:pPr>
            <a:fld id="{B17CAF73-7709-46B5-B76D-834147E42E12}" type="datetimeFigureOut">
              <a:rPr lang="de-DE" smtClean="0"/>
              <a:t>13.11.2023</a:t>
            </a:fld>
            <a:endParaRPr lang="de-DE"/>
          </a:p>
        </p:txBody>
      </p:sp>
      <p:sp>
        <p:nvSpPr>
          <p:cNvPr id="4" name="Footer Placeholder 3"/>
          <p:cNvSpPr>
            <a:spLocks noGrp="1"/>
          </p:cNvSpPr>
          <p:nvPr>
            <p:ph type="ftr" sz="quarter" idx="11"/>
          </p:nvPr>
        </p:nvSpPr>
        <p:spPr/>
        <p:txBody>
          <a:bodyPr/>
          <a:lstStyle/>
          <a:p>
            <a:pPr>
              <a:defRPr/>
            </a:pPr>
            <a:endParaRPr lang="de-DE"/>
          </a:p>
        </p:txBody>
      </p:sp>
      <p:sp>
        <p:nvSpPr>
          <p:cNvPr id="5" name="Slide Number Placeholder 4"/>
          <p:cNvSpPr>
            <a:spLocks noGrp="1"/>
          </p:cNvSpPr>
          <p:nvPr>
            <p:ph type="sldNum" sz="quarter" idx="12"/>
          </p:nvPr>
        </p:nvSpPr>
        <p:spPr/>
        <p:txBody>
          <a:bodyPr/>
          <a:lstStyle/>
          <a:p>
            <a:pPr>
              <a:defRPr/>
            </a:pPr>
            <a:fld id="{6B779B3A-3302-4A9F-B7FD-E199AB568D68}" type="slidenum">
              <a:rPr lang="de-DE" smtClean="0"/>
              <a:t>‹Nr.›</a:t>
            </a:fld>
            <a:endParaRPr lang="de-DE"/>
          </a:p>
        </p:txBody>
      </p:sp>
    </p:spTree>
    <p:extLst>
      <p:ext uri="{BB962C8B-B14F-4D97-AF65-F5344CB8AC3E}">
        <p14:creationId xmlns:p14="http://schemas.microsoft.com/office/powerpoint/2010/main" val="391836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1787" y="8534400"/>
            <a:ext cx="6856214"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844575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B17CAF73-7709-46B5-B76D-834147E42E12}" type="datetimeFigureOut">
              <a:rPr lang="de-DE" smtClean="0"/>
              <a:t>13.11.2023</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de-DE"/>
          </a:p>
        </p:txBody>
      </p:sp>
      <p:sp>
        <p:nvSpPr>
          <p:cNvPr id="9" name="Slide Number Placeholder 8"/>
          <p:cNvSpPr>
            <a:spLocks noGrp="1"/>
          </p:cNvSpPr>
          <p:nvPr>
            <p:ph type="sldNum" sz="quarter" idx="12"/>
          </p:nvPr>
        </p:nvSpPr>
        <p:spPr/>
        <p:txBody>
          <a:bodyPr/>
          <a:lstStyle/>
          <a:p>
            <a:pPr>
              <a:defRPr/>
            </a:pPr>
            <a:fld id="{6B779B3A-3302-4A9F-B7FD-E199AB568D68}" type="slidenum">
              <a:rPr lang="de-DE" smtClean="0"/>
              <a:t>‹Nr.›</a:t>
            </a:fld>
            <a:endParaRPr lang="de-DE"/>
          </a:p>
        </p:txBody>
      </p:sp>
    </p:spTree>
    <p:extLst>
      <p:ext uri="{BB962C8B-B14F-4D97-AF65-F5344CB8AC3E}">
        <p14:creationId xmlns:p14="http://schemas.microsoft.com/office/powerpoint/2010/main" val="1837988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0" y="0"/>
            <a:ext cx="2278570" cy="91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72540" y="0"/>
            <a:ext cx="36005" cy="914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7175" y="792479"/>
            <a:ext cx="1800225" cy="3048000"/>
          </a:xfrm>
        </p:spPr>
        <p:txBody>
          <a:bodyPr anchor="b">
            <a:normAutofit/>
          </a:bodyPr>
          <a:lstStyle>
            <a:lvl1pPr>
              <a:defRPr sz="27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2595178" y="975360"/>
            <a:ext cx="3757045" cy="70104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257175" y="3901440"/>
            <a:ext cx="1800225" cy="4505499"/>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e-DE"/>
              <a:t>Mastertextformat bearbeiten</a:t>
            </a:r>
          </a:p>
        </p:txBody>
      </p:sp>
      <p:sp>
        <p:nvSpPr>
          <p:cNvPr id="5" name="Date Placeholder 4"/>
          <p:cNvSpPr>
            <a:spLocks noGrp="1"/>
          </p:cNvSpPr>
          <p:nvPr>
            <p:ph type="dt" sz="half" idx="10"/>
          </p:nvPr>
        </p:nvSpPr>
        <p:spPr>
          <a:xfrm>
            <a:off x="261851" y="8613049"/>
            <a:ext cx="1472912" cy="486833"/>
          </a:xfrm>
        </p:spPr>
        <p:txBody>
          <a:bodyPr/>
          <a:lstStyle>
            <a:lvl1pPr algn="l">
              <a:defRPr/>
            </a:lvl1pPr>
          </a:lstStyle>
          <a:p>
            <a:pPr>
              <a:defRPr/>
            </a:pPr>
            <a:fld id="{B17CAF73-7709-46B5-B76D-834147E42E12}" type="datetimeFigureOut">
              <a:rPr lang="de-DE" smtClean="0"/>
              <a:t>13.11.2023</a:t>
            </a:fld>
            <a:endParaRPr lang="de-DE"/>
          </a:p>
        </p:txBody>
      </p:sp>
      <p:sp>
        <p:nvSpPr>
          <p:cNvPr id="6" name="Footer Placeholder 5"/>
          <p:cNvSpPr>
            <a:spLocks noGrp="1"/>
          </p:cNvSpPr>
          <p:nvPr>
            <p:ph type="ftr" sz="quarter" idx="11"/>
          </p:nvPr>
        </p:nvSpPr>
        <p:spPr>
          <a:xfrm>
            <a:off x="2700337" y="8613049"/>
            <a:ext cx="2614613" cy="486833"/>
          </a:xfrm>
        </p:spPr>
        <p:txBody>
          <a:bodyPr/>
          <a:lstStyle>
            <a:lvl1pPr algn="l">
              <a:defRPr>
                <a:solidFill>
                  <a:schemeClr val="tx2"/>
                </a:solidFill>
              </a:defRPr>
            </a:lvl1pPr>
          </a:lstStyle>
          <a:p>
            <a:pPr>
              <a:defRPr/>
            </a:pPr>
            <a:endParaRPr lang="de-DE"/>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6B779B3A-3302-4A9F-B7FD-E199AB568D68}" type="slidenum">
              <a:rPr lang="de-DE" smtClean="0"/>
              <a:t>‹Nr.›</a:t>
            </a:fld>
            <a:endParaRPr lang="de-DE"/>
          </a:p>
        </p:txBody>
      </p:sp>
    </p:spTree>
    <p:extLst>
      <p:ext uri="{BB962C8B-B14F-4D97-AF65-F5344CB8AC3E}">
        <p14:creationId xmlns:p14="http://schemas.microsoft.com/office/powerpoint/2010/main" val="2772174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1" y="6604000"/>
            <a:ext cx="6856214" cy="254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6553435"/>
            <a:ext cx="6856214" cy="8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6766560"/>
            <a:ext cx="5692140" cy="1097280"/>
          </a:xfrm>
        </p:spPr>
        <p:txBody>
          <a:bodyPr tIns="0" bIns="0" anchor="b">
            <a:noAutofit/>
          </a:bodyPr>
          <a:lstStyle>
            <a:lvl1pPr>
              <a:defRPr sz="2700" b="0">
                <a:solidFill>
                  <a:srgbClr val="FFFFFF"/>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9" y="0"/>
            <a:ext cx="6857992" cy="6553435"/>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617219" y="7876032"/>
            <a:ext cx="5692140" cy="79248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e-DE"/>
              <a:t>Mastertextformat bearbeiten</a:t>
            </a:r>
          </a:p>
        </p:txBody>
      </p:sp>
      <p:sp>
        <p:nvSpPr>
          <p:cNvPr id="5" name="Date Placeholder 4"/>
          <p:cNvSpPr>
            <a:spLocks noGrp="1"/>
          </p:cNvSpPr>
          <p:nvPr>
            <p:ph type="dt" sz="half" idx="10"/>
          </p:nvPr>
        </p:nvSpPr>
        <p:spPr/>
        <p:txBody>
          <a:bodyPr/>
          <a:lstStyle/>
          <a:p>
            <a:pPr>
              <a:defRPr/>
            </a:pPr>
            <a:fld id="{B17CAF73-7709-46B5-B76D-834147E42E12}" type="datetimeFigureOut">
              <a:rPr lang="de-DE" smtClean="0"/>
              <a:t>13.11.2023</a:t>
            </a:fld>
            <a:endParaRPr lang="de-DE"/>
          </a:p>
        </p:txBody>
      </p:sp>
      <p:sp>
        <p:nvSpPr>
          <p:cNvPr id="6" name="Footer Placeholder 5"/>
          <p:cNvSpPr>
            <a:spLocks noGrp="1"/>
          </p:cNvSpPr>
          <p:nvPr>
            <p:ph type="ftr" sz="quarter" idx="11"/>
          </p:nvPr>
        </p:nvSpPr>
        <p:spPr/>
        <p:txBody>
          <a:bodyPr/>
          <a:lstStyle/>
          <a:p>
            <a:pPr>
              <a:defRPr/>
            </a:pPr>
            <a:endParaRPr lang="de-DE"/>
          </a:p>
        </p:txBody>
      </p:sp>
      <p:sp>
        <p:nvSpPr>
          <p:cNvPr id="7" name="Slide Number Placeholder 6"/>
          <p:cNvSpPr>
            <a:spLocks noGrp="1"/>
          </p:cNvSpPr>
          <p:nvPr>
            <p:ph type="sldNum" sz="quarter" idx="12"/>
          </p:nvPr>
        </p:nvSpPr>
        <p:spPr/>
        <p:txBody>
          <a:bodyPr/>
          <a:lstStyle/>
          <a:p>
            <a:pPr>
              <a:defRPr/>
            </a:pPr>
            <a:fld id="{6B779B3A-3302-4A9F-B7FD-E199AB568D68}" type="slidenum">
              <a:rPr lang="de-DE" smtClean="0"/>
              <a:t>‹Nr.›</a:t>
            </a:fld>
            <a:endParaRPr lang="de-DE"/>
          </a:p>
        </p:txBody>
      </p:sp>
    </p:spTree>
    <p:extLst>
      <p:ext uri="{BB962C8B-B14F-4D97-AF65-F5344CB8AC3E}">
        <p14:creationId xmlns:p14="http://schemas.microsoft.com/office/powerpoint/2010/main" val="699940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8534400"/>
            <a:ext cx="6858001" cy="60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8445754"/>
            <a:ext cx="6858001" cy="8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17220" y="382139"/>
            <a:ext cx="5657850" cy="1934343"/>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617219" y="2460979"/>
            <a:ext cx="5657851" cy="536448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17221" y="8613049"/>
            <a:ext cx="1390652" cy="486833"/>
          </a:xfrm>
          <a:prstGeom prst="rect">
            <a:avLst/>
          </a:prstGeom>
        </p:spPr>
        <p:txBody>
          <a:bodyPr vert="horz" lIns="91440" tIns="45720" rIns="91440" bIns="45720" rtlCol="0" anchor="ctr"/>
          <a:lstStyle>
            <a:lvl1pPr algn="l">
              <a:defRPr sz="675">
                <a:solidFill>
                  <a:srgbClr val="FFFFFF"/>
                </a:solidFill>
              </a:defRPr>
            </a:lvl1pPr>
          </a:lstStyle>
          <a:p>
            <a:pPr>
              <a:defRPr/>
            </a:pPr>
            <a:fld id="{B17CAF73-7709-46B5-B76D-834147E42E12}" type="datetimeFigureOut">
              <a:rPr lang="de-DE" smtClean="0"/>
              <a:t>13.11.2023</a:t>
            </a:fld>
            <a:endParaRPr lang="de-DE"/>
          </a:p>
        </p:txBody>
      </p:sp>
      <p:sp>
        <p:nvSpPr>
          <p:cNvPr id="5" name="Footer Placeholder 4"/>
          <p:cNvSpPr>
            <a:spLocks noGrp="1"/>
          </p:cNvSpPr>
          <p:nvPr>
            <p:ph type="ftr" sz="quarter" idx="3"/>
          </p:nvPr>
        </p:nvSpPr>
        <p:spPr>
          <a:xfrm>
            <a:off x="2073480" y="8613049"/>
            <a:ext cx="2712827" cy="486833"/>
          </a:xfrm>
          <a:prstGeom prst="rect">
            <a:avLst/>
          </a:prstGeom>
        </p:spPr>
        <p:txBody>
          <a:bodyPr vert="horz" lIns="91440" tIns="45720" rIns="91440" bIns="45720" rtlCol="0" anchor="ctr"/>
          <a:lstStyle>
            <a:lvl1pPr algn="ctr">
              <a:defRPr sz="675" cap="all" baseline="0">
                <a:solidFill>
                  <a:srgbClr val="FFFFFF"/>
                </a:solidFill>
              </a:defRPr>
            </a:lvl1pPr>
          </a:lstStyle>
          <a:p>
            <a:pPr>
              <a:defRPr/>
            </a:pPr>
            <a:endParaRPr lang="de-DE"/>
          </a:p>
        </p:txBody>
      </p:sp>
      <p:sp>
        <p:nvSpPr>
          <p:cNvPr id="6" name="Slide Number Placeholder 5"/>
          <p:cNvSpPr>
            <a:spLocks noGrp="1"/>
          </p:cNvSpPr>
          <p:nvPr>
            <p:ph type="sldNum" sz="quarter" idx="4"/>
          </p:nvPr>
        </p:nvSpPr>
        <p:spPr>
          <a:xfrm>
            <a:off x="5569009" y="8613049"/>
            <a:ext cx="738014" cy="486833"/>
          </a:xfrm>
          <a:prstGeom prst="rect">
            <a:avLst/>
          </a:prstGeom>
        </p:spPr>
        <p:txBody>
          <a:bodyPr vert="horz" lIns="91440" tIns="45720" rIns="91440" bIns="45720" rtlCol="0" anchor="ctr"/>
          <a:lstStyle>
            <a:lvl1pPr algn="r">
              <a:defRPr sz="788">
                <a:solidFill>
                  <a:srgbClr val="FFFFFF"/>
                </a:solidFill>
              </a:defRPr>
            </a:lvl1pPr>
          </a:lstStyle>
          <a:p>
            <a:pPr>
              <a:defRPr/>
            </a:pPr>
            <a:fld id="{6B779B3A-3302-4A9F-B7FD-E199AB568D68}" type="slidenum">
              <a:rPr lang="de-DE" smtClean="0"/>
              <a:t>‹Nr.›</a:t>
            </a:fld>
            <a:endParaRPr lang="de-DE"/>
          </a:p>
        </p:txBody>
      </p:sp>
      <p:cxnSp>
        <p:nvCxnSpPr>
          <p:cNvPr id="10" name="Straight Connector 9"/>
          <p:cNvCxnSpPr/>
          <p:nvPr/>
        </p:nvCxnSpPr>
        <p:spPr>
          <a:xfrm>
            <a:off x="671362" y="2317127"/>
            <a:ext cx="560641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1895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49" r:id="rId12"/>
    <p:sldLayoutId id="2147483650" r:id="rId13"/>
    <p:sldLayoutId id="2147483651" r:id="rId14"/>
    <p:sldLayoutId id="2147483652" r:id="rId15"/>
    <p:sldLayoutId id="2147483653" r:id="rId16"/>
    <p:sldLayoutId id="2147483654" r:id="rId17"/>
    <p:sldLayoutId id="2147483655" r:id="rId18"/>
    <p:sldLayoutId id="2147483656" r:id="rId19"/>
    <p:sldLayoutId id="2147483657" r:id="rId20"/>
    <p:sldLayoutId id="2147483658" r:id="rId21"/>
    <p:sldLayoutId id="2147483659" r:id="rId22"/>
  </p:sldLayoutIdLst>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hyperlink" Target="mailto:sophia.berber@fau.de"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bwMode="auto">
        <a:xfrm>
          <a:off x="0" y="0"/>
          <a:ext cx="0" cy="0"/>
          <a:chOff x="0" y="0"/>
          <a:chExt cx="0" cy="0"/>
        </a:xfrm>
      </p:grpSpPr>
      <p:sp>
        <p:nvSpPr>
          <p:cNvPr id="10" name="Rectangle 9"/>
          <p:cNvSpPr>
            <a:spLocks noGrp="1" noRot="1" noChangeAspect="1" noMove="1" noResize="1" noEditPoints="1" noAdjustHandles="1" noChangeArrowheads="1" noChangeShapeType="1" noTextEdit="1"/>
          </p:cNvSpPr>
          <p:nvPr/>
        </p:nvSpPr>
        <p:spPr bwMode="auto">
          <a:xfrm>
            <a:off x="-1" y="-352158"/>
            <a:ext cx="6858001" cy="9832478"/>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pic>
        <p:nvPicPr>
          <p:cNvPr id="12" name="Picture 11"/>
          <p:cNvPicPr>
            <a:picLocks noGrp="1" noRot="1" noChangeAspect="1" noMove="1" noResize="1" noEditPoints="1" noAdjustHandles="1" noChangeArrowheads="1" noChangeShapeType="1" noCrop="1"/>
          </p:cNvPicPr>
          <p:nvPr/>
        </p:nvPicPr>
        <p:blipFill>
          <a:blip r:embed="rId2"/>
          <a:stretch/>
        </p:blipFill>
        <p:spPr bwMode="auto">
          <a:xfrm rot="5400000">
            <a:off x="-2198077" y="1143000"/>
            <a:ext cx="11254154" cy="6858000"/>
          </a:xfrm>
          <a:prstGeom prst="rect">
            <a:avLst/>
          </a:prstGeom>
        </p:spPr>
      </p:pic>
      <p:sp>
        <p:nvSpPr>
          <p:cNvPr id="14" name="Freeform: Shape 13"/>
          <p:cNvSpPr>
            <a:spLocks noGrp="1" noRot="1" noChangeAspect="1" noMove="1" noResize="1" noEditPoints="1" noAdjustHandles="1" noChangeArrowheads="1" noChangeShapeType="1" noTextEdit="1"/>
          </p:cNvSpPr>
          <p:nvPr/>
        </p:nvSpPr>
        <p:spPr bwMode="auto">
          <a:xfrm rot="16199999">
            <a:off x="-188407" y="1135081"/>
            <a:ext cx="7234815"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extrusionOk="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defRPr/>
            </a:pPr>
            <a:endParaRPr lang="en-US"/>
          </a:p>
        </p:txBody>
      </p:sp>
      <p:pic>
        <p:nvPicPr>
          <p:cNvPr id="5" name="Grafik 4"/>
          <p:cNvPicPr>
            <a:picLocks noChangeAspect="1"/>
          </p:cNvPicPr>
          <p:nvPr/>
        </p:nvPicPr>
        <p:blipFill>
          <a:blip r:embed="rId3"/>
          <a:stretch/>
        </p:blipFill>
        <p:spPr bwMode="auto">
          <a:xfrm>
            <a:off x="2754432" y="-1076132"/>
            <a:ext cx="4023789" cy="1166900"/>
          </a:xfrm>
          <a:prstGeom prst="rect">
            <a:avLst/>
          </a:prstGeom>
        </p:spPr>
      </p:pic>
      <p:sp>
        <p:nvSpPr>
          <p:cNvPr id="7" name="Rechteck 6"/>
          <p:cNvSpPr/>
          <p:nvPr/>
        </p:nvSpPr>
        <p:spPr bwMode="auto">
          <a:xfrm>
            <a:off x="0" y="-91573"/>
            <a:ext cx="6858000" cy="1390403"/>
          </a:xfrm>
          <a:prstGeom prst="rect">
            <a:avLst/>
          </a:prstGeom>
          <a:solidFill>
            <a:schemeClr val="accent1">
              <a:lumMod val="20000"/>
              <a:lumOff val="80000"/>
              <a:alpha val="53999"/>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6" name="Textfeld 5"/>
          <p:cNvSpPr txBox="1"/>
          <p:nvPr/>
        </p:nvSpPr>
        <p:spPr bwMode="auto">
          <a:xfrm>
            <a:off x="69805" y="133999"/>
            <a:ext cx="6717211" cy="769441"/>
          </a:xfrm>
          <a:prstGeom prst="rect">
            <a:avLst/>
          </a:prstGeom>
          <a:noFill/>
        </p:spPr>
        <p:txBody>
          <a:bodyPr wrap="square" rtlCol="0">
            <a:spAutoFit/>
          </a:bodyPr>
          <a:lstStyle/>
          <a:p>
            <a:pPr algn="ctr">
              <a:spcBef>
                <a:spcPts val="1200"/>
              </a:spcBef>
              <a:spcAft>
                <a:spcPts val="0"/>
              </a:spcAft>
              <a:defRPr/>
            </a:pPr>
            <a:r>
              <a:rPr lang="de-DE" sz="2200" b="1" dirty="0">
                <a:solidFill>
                  <a:srgbClr val="2F5696"/>
                </a:solidFill>
                <a:latin typeface="Calibri Light"/>
              </a:rPr>
              <a:t>Workshop für und mit (Nachwuchs)Wissenschaftler*innen zur Nachnutzung von längsschnittlichen Forschungsdaten</a:t>
            </a:r>
            <a:endParaRPr lang="de-DE" sz="2200" b="1" dirty="0"/>
          </a:p>
        </p:txBody>
      </p:sp>
      <p:sp>
        <p:nvSpPr>
          <p:cNvPr id="11" name="Textfeld 10"/>
          <p:cNvSpPr txBox="1"/>
          <p:nvPr/>
        </p:nvSpPr>
        <p:spPr bwMode="auto">
          <a:xfrm>
            <a:off x="1518624" y="1275168"/>
            <a:ext cx="4613189" cy="461665"/>
          </a:xfrm>
          <a:prstGeom prst="rect">
            <a:avLst/>
          </a:prstGeom>
          <a:noFill/>
        </p:spPr>
        <p:txBody>
          <a:bodyPr wrap="square" rtlCol="0">
            <a:spAutoFit/>
          </a:bodyPr>
          <a:lstStyle/>
          <a:p>
            <a:pPr>
              <a:defRPr/>
            </a:pPr>
            <a:r>
              <a:rPr lang="de-DE" sz="2400" b="1" dirty="0">
                <a:solidFill>
                  <a:schemeClr val="bg2">
                    <a:lumMod val="50000"/>
                  </a:schemeClr>
                </a:solidFill>
                <a:latin typeface="Calibri Light"/>
                <a:ea typeface="Calibri Light"/>
                <a:cs typeface="Calibri Light"/>
              </a:rPr>
              <a:t>08.12.2023 | 11:00 </a:t>
            </a:r>
            <a:r>
              <a:rPr lang="de-DE" sz="2400" b="1">
                <a:solidFill>
                  <a:schemeClr val="bg2">
                    <a:lumMod val="50000"/>
                  </a:schemeClr>
                </a:solidFill>
                <a:latin typeface="Calibri Light"/>
                <a:ea typeface="Calibri Light"/>
                <a:cs typeface="Calibri Light"/>
              </a:rPr>
              <a:t>bis 16:00 </a:t>
            </a:r>
            <a:r>
              <a:rPr lang="de-DE" sz="2400" b="1" dirty="0">
                <a:solidFill>
                  <a:schemeClr val="bg2">
                    <a:lumMod val="50000"/>
                  </a:schemeClr>
                </a:solidFill>
                <a:latin typeface="Calibri Light"/>
                <a:ea typeface="Calibri Light"/>
                <a:cs typeface="Calibri Light"/>
              </a:rPr>
              <a:t>Uhr</a:t>
            </a:r>
            <a:r>
              <a:rPr lang="de-DE" sz="2000" b="1" dirty="0">
                <a:solidFill>
                  <a:schemeClr val="bg2">
                    <a:lumMod val="50000"/>
                  </a:schemeClr>
                </a:solidFill>
                <a:latin typeface="Calibri Light"/>
                <a:ea typeface="Calibri Light"/>
                <a:cs typeface="Calibri Light"/>
              </a:rPr>
              <a:t> </a:t>
            </a:r>
            <a:endParaRPr lang="de-DE" sz="2400" b="1" dirty="0">
              <a:solidFill>
                <a:schemeClr val="bg2">
                  <a:lumMod val="50000"/>
                </a:schemeClr>
              </a:solidFill>
              <a:latin typeface="Calibri Light"/>
              <a:ea typeface="Calibri Light"/>
              <a:cs typeface="Calibri Light"/>
            </a:endParaRPr>
          </a:p>
        </p:txBody>
      </p:sp>
      <p:sp>
        <p:nvSpPr>
          <p:cNvPr id="17" name="Rechteck 16"/>
          <p:cNvSpPr/>
          <p:nvPr/>
        </p:nvSpPr>
        <p:spPr bwMode="auto">
          <a:xfrm>
            <a:off x="-3" y="8457092"/>
            <a:ext cx="6856828" cy="1726148"/>
          </a:xfrm>
          <a:prstGeom prst="rect">
            <a:avLst/>
          </a:prstGeom>
          <a:solidFill>
            <a:schemeClr val="bg2">
              <a:lumMod val="90000"/>
              <a:alpha val="89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dirty="0"/>
          </a:p>
        </p:txBody>
      </p:sp>
      <p:sp>
        <p:nvSpPr>
          <p:cNvPr id="18" name="Textfeld 17"/>
          <p:cNvSpPr txBox="1"/>
          <p:nvPr/>
        </p:nvSpPr>
        <p:spPr bwMode="auto">
          <a:xfrm>
            <a:off x="0" y="8546018"/>
            <a:ext cx="3577452" cy="1631216"/>
          </a:xfrm>
          <a:prstGeom prst="rect">
            <a:avLst/>
          </a:prstGeom>
          <a:noFill/>
        </p:spPr>
        <p:txBody>
          <a:bodyPr wrap="square" rtlCol="0">
            <a:spAutoFit/>
          </a:bodyPr>
          <a:lstStyle/>
          <a:p>
            <a:pPr>
              <a:defRPr/>
            </a:pPr>
            <a:r>
              <a:rPr lang="de-DE" sz="1400" dirty="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rPr>
              <a:t>Veranstaltungsort:</a:t>
            </a:r>
          </a:p>
          <a:p>
            <a:pPr>
              <a:defRPr/>
            </a:pPr>
            <a:r>
              <a:rPr lang="de-DE" sz="1400" dirty="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rPr>
              <a:t>                    Sitzungssaal (Raum 0.031)</a:t>
            </a:r>
            <a:endParaRPr sz="1600" dirty="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endParaRPr>
          </a:p>
          <a:p>
            <a:pPr>
              <a:defRPr/>
            </a:pPr>
            <a:r>
              <a:rPr lang="de-DE" sz="1400" dirty="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rPr>
              <a:t>                     FAU Erlangen-Nürnberg</a:t>
            </a:r>
            <a:endParaRPr sz="1600" dirty="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endParaRPr>
          </a:p>
          <a:p>
            <a:pPr>
              <a:defRPr/>
            </a:pPr>
            <a:r>
              <a:rPr lang="de-DE" sz="1400" dirty="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rPr>
              <a:t>                     Campus Regensburger Straße </a:t>
            </a:r>
            <a:endParaRPr sz="1600" dirty="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endParaRPr>
          </a:p>
          <a:p>
            <a:pPr>
              <a:defRPr/>
            </a:pPr>
            <a:r>
              <a:rPr lang="de-DE" sz="1400" dirty="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rPr>
              <a:t>                     Regensburger Straße 160</a:t>
            </a:r>
            <a:endParaRPr sz="1600" dirty="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endParaRPr>
          </a:p>
          <a:p>
            <a:pPr>
              <a:defRPr/>
            </a:pPr>
            <a:r>
              <a:rPr lang="de-DE" sz="140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rPr>
              <a:t>                     90478 </a:t>
            </a:r>
            <a:r>
              <a:rPr lang="de-DE" sz="1400" dirty="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rPr>
              <a:t>Nürnberg</a:t>
            </a:r>
          </a:p>
          <a:p>
            <a:pPr>
              <a:defRPr/>
            </a:pPr>
            <a:endParaRPr sz="1600" dirty="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8" name="Textfeld 7">
            <a:extLst>
              <a:ext uri="{FF2B5EF4-FFF2-40B4-BE49-F238E27FC236}">
                <a16:creationId xmlns:a16="http://schemas.microsoft.com/office/drawing/2014/main" id="{1025FAC3-E452-427C-9ECB-441CB268CAF7}"/>
              </a:ext>
            </a:extLst>
          </p:cNvPr>
          <p:cNvSpPr txBox="1"/>
          <p:nvPr/>
        </p:nvSpPr>
        <p:spPr>
          <a:xfrm>
            <a:off x="3354319" y="8468839"/>
            <a:ext cx="3927930" cy="646331"/>
          </a:xfrm>
          <a:prstGeom prst="rect">
            <a:avLst/>
          </a:prstGeom>
          <a:noFill/>
        </p:spPr>
        <p:txBody>
          <a:bodyPr wrap="square" rtlCol="0">
            <a:spAutoFit/>
          </a:bodyPr>
          <a:lstStyle/>
          <a:p>
            <a:r>
              <a:rPr lang="de-DE" sz="1200" dirty="0">
                <a:solidFill>
                  <a:schemeClr val="tx1">
                    <a:lumMod val="75000"/>
                    <a:lumOff val="25000"/>
                  </a:schemeClr>
                </a:solidFill>
                <a:latin typeface="Calibri Light" panose="020F0302020204030204" pitchFamily="34" charset="0"/>
                <a:ea typeface="Calibri Light" panose="020F0302020204030204" pitchFamily="34" charset="0"/>
                <a:cs typeface="Calibri Light" panose="020F0302020204030204" pitchFamily="34" charset="0"/>
              </a:rPr>
              <a:t>Die Teilnahme am Workshop ist kostenlos. </a:t>
            </a:r>
          </a:p>
          <a:p>
            <a:r>
              <a:rPr lang="de-DE" sz="1200" dirty="0">
                <a:solidFill>
                  <a:schemeClr val="tx1">
                    <a:lumMod val="75000"/>
                    <a:lumOff val="25000"/>
                  </a:schemeClr>
                </a:solidFill>
                <a:latin typeface="Calibri Light" panose="020F0302020204030204" pitchFamily="34" charset="0"/>
                <a:ea typeface="Calibri Light" panose="020F0302020204030204" pitchFamily="34" charset="0"/>
                <a:cs typeface="Calibri Light" panose="020F0302020204030204" pitchFamily="34" charset="0"/>
              </a:rPr>
              <a:t>Um eine vorherige Anmeldung per Mail wird gebeten: </a:t>
            </a:r>
            <a:r>
              <a:rPr lang="de-DE" sz="1200" dirty="0">
                <a:solidFill>
                  <a:schemeClr val="tx1">
                    <a:lumMod val="75000"/>
                    <a:lumOff val="25000"/>
                  </a:schemeClr>
                </a:solidFill>
                <a:latin typeface="Calibri Light" panose="020F0302020204030204" pitchFamily="34" charset="0"/>
                <a:ea typeface="Calibri Light" panose="020F0302020204030204" pitchFamily="34" charset="0"/>
                <a:cs typeface="Calibri Light" panose="020F0302020204030204" pitchFamily="34" charset="0"/>
                <a:hlinkClick r:id="rId4">
                  <a:extLst>
                    <a:ext uri="{A12FA001-AC4F-418D-AE19-62706E023703}">
                      <ahyp:hlinkClr xmlns:ahyp="http://schemas.microsoft.com/office/drawing/2018/hyperlinkcolor" val="tx"/>
                    </a:ext>
                  </a:extLst>
                </a:hlinkClick>
              </a:rPr>
              <a:t>sophia.berber@fau.de</a:t>
            </a:r>
            <a:r>
              <a:rPr lang="de-DE" sz="1200" dirty="0">
                <a:solidFill>
                  <a:schemeClr val="tx1">
                    <a:lumMod val="75000"/>
                    <a:lumOff val="25000"/>
                  </a:schemeClr>
                </a:solidFill>
                <a:latin typeface="Calibri Light" panose="020F0302020204030204" pitchFamily="34" charset="0"/>
                <a:ea typeface="Calibri Light" panose="020F0302020204030204" pitchFamily="34" charset="0"/>
                <a:cs typeface="Calibri Light" panose="020F0302020204030204" pitchFamily="34" charset="0"/>
              </a:rPr>
              <a:t> (bis 01.12.2023) </a:t>
            </a:r>
          </a:p>
        </p:txBody>
      </p:sp>
      <p:sp>
        <p:nvSpPr>
          <p:cNvPr id="21" name="Textfeld 20">
            <a:extLst>
              <a:ext uri="{FF2B5EF4-FFF2-40B4-BE49-F238E27FC236}">
                <a16:creationId xmlns:a16="http://schemas.microsoft.com/office/drawing/2014/main" id="{B64BD21C-1465-4538-B601-C641B2959901}"/>
              </a:ext>
            </a:extLst>
          </p:cNvPr>
          <p:cNvSpPr txBox="1"/>
          <p:nvPr/>
        </p:nvSpPr>
        <p:spPr>
          <a:xfrm>
            <a:off x="947349" y="1810893"/>
            <a:ext cx="5184462" cy="1171154"/>
          </a:xfrm>
          <a:prstGeom prst="rect">
            <a:avLst/>
          </a:prstGeom>
          <a:noFill/>
        </p:spPr>
        <p:txBody>
          <a:bodyPr wrap="square" rtlCol="0">
            <a:spAutoFit/>
          </a:bodyPr>
          <a:lstStyle/>
          <a:p>
            <a:pPr algn="ctr">
              <a:lnSpc>
                <a:spcPct val="107000"/>
              </a:lnSpc>
              <a:spcAft>
                <a:spcPts val="800"/>
              </a:spcAft>
            </a:pPr>
            <a:r>
              <a:rPr lang="de-DE" sz="1100" dirty="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rPr>
              <a:t>D</a:t>
            </a:r>
            <a:r>
              <a:rPr lang="de-DE" sz="1100" dirty="0">
                <a:solidFill>
                  <a:schemeClr val="tx1">
                    <a:lumMod val="65000"/>
                    <a:lumOff val="35000"/>
                  </a:schemeClr>
                </a:solidFill>
                <a:effectLst/>
                <a:latin typeface="Calibri" panose="020F0502020204030204" pitchFamily="34" charset="0"/>
                <a:ea typeface="Calibri" panose="020F0502020204030204" pitchFamily="34" charset="0"/>
                <a:cs typeface="Calibri" panose="020F0502020204030204" pitchFamily="34" charset="0"/>
              </a:rPr>
              <a:t>as Forschungsteam des Projektes „VEIF - Verläufe exzessiver Internetnutzung in Familie</a:t>
            </a:r>
            <a:r>
              <a:rPr lang="de-DE" sz="1100" i="1" dirty="0">
                <a:solidFill>
                  <a:schemeClr val="tx1">
                    <a:lumMod val="65000"/>
                    <a:lumOff val="35000"/>
                  </a:schemeClr>
                </a:solidFill>
                <a:effectLst/>
                <a:latin typeface="Calibri" panose="020F0502020204030204" pitchFamily="34" charset="0"/>
                <a:ea typeface="Calibri" panose="020F0502020204030204" pitchFamily="34" charset="0"/>
                <a:cs typeface="Calibri" panose="020F0502020204030204" pitchFamily="34" charset="0"/>
              </a:rPr>
              <a:t>“</a:t>
            </a:r>
            <a:r>
              <a:rPr lang="de-DE" sz="1100" dirty="0">
                <a:solidFill>
                  <a:schemeClr val="tx1">
                    <a:lumMod val="65000"/>
                    <a:lumOff val="35000"/>
                  </a:schemeClr>
                </a:solidFill>
                <a:effectLst/>
                <a:latin typeface="Calibri" panose="020F0502020204030204" pitchFamily="34" charset="0"/>
                <a:ea typeface="Calibri" panose="020F0502020204030204" pitchFamily="34" charset="0"/>
                <a:cs typeface="Calibri" panose="020F0502020204030204" pitchFamily="34" charset="0"/>
              </a:rPr>
              <a:t> (gefördert von der Deutschen Forschungsgemeinschaft DFG) stellt die empirisch erhobenen Daten interessierten Forschenden zur Nachnutzung zur Verfügung. Um diese Möglichkeit bekannt zu machen, Einblick in den Datensatz zu geben und Überlegungen zur sekundäranalytischen Auswertung zu unterstützen, bieten wir im Dezember 2023 einen Workshop an. </a:t>
            </a:r>
          </a:p>
        </p:txBody>
      </p:sp>
      <p:sp>
        <p:nvSpPr>
          <p:cNvPr id="3" name="Textfeld 2">
            <a:extLst>
              <a:ext uri="{FF2B5EF4-FFF2-40B4-BE49-F238E27FC236}">
                <a16:creationId xmlns:a16="http://schemas.microsoft.com/office/drawing/2014/main" id="{E50F6660-31B2-4081-8F3C-F91444848BDB}"/>
              </a:ext>
            </a:extLst>
          </p:cNvPr>
          <p:cNvSpPr txBox="1"/>
          <p:nvPr/>
        </p:nvSpPr>
        <p:spPr>
          <a:xfrm>
            <a:off x="3778568" y="9191753"/>
            <a:ext cx="3079432" cy="1161344"/>
          </a:xfrm>
          <a:prstGeom prst="rect">
            <a:avLst/>
          </a:prstGeom>
          <a:noFill/>
        </p:spPr>
        <p:txBody>
          <a:bodyPr wrap="square" rtlCol="0">
            <a:spAutoFit/>
          </a:bodyPr>
          <a:lstStyle/>
          <a:p>
            <a:r>
              <a:rPr lang="de-DE" sz="1000" dirty="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rPr>
              <a:t>Organisation und Verantwortliche: </a:t>
            </a:r>
          </a:p>
          <a:p>
            <a:pPr marL="457200">
              <a:lnSpc>
                <a:spcPct val="107000"/>
              </a:lnSpc>
              <a:spcAft>
                <a:spcPts val="800"/>
              </a:spcAft>
            </a:pPr>
            <a:r>
              <a:rPr lang="de-DE" sz="1000" dirty="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rPr>
              <a:t>Prof. Dr. Rudolf Kammerl und Prof. Dr. Lutz Wartberg (Projektleitungen) </a:t>
            </a:r>
            <a:r>
              <a:rPr lang="de-DE" sz="1000" dirty="0">
                <a:solidFill>
                  <a:schemeClr val="bg2">
                    <a:lumMod val="25000"/>
                  </a:schemeClr>
                </a:solidFill>
                <a:latin typeface="Calibri" panose="020F0502020204030204" pitchFamily="34" charset="0"/>
                <a:ea typeface="Calibri" panose="020F0502020204030204" pitchFamily="34" charset="0"/>
                <a:cs typeface="Times New Roman" panose="02020603050405020304" pitchFamily="18" charset="0"/>
              </a:rPr>
              <a:t>mit </a:t>
            </a:r>
            <a:r>
              <a:rPr lang="de-DE" sz="1000" dirty="0">
                <a:solidFill>
                  <a:schemeClr val="bg2">
                    <a:lumMod val="25000"/>
                  </a:schemeClr>
                </a:solidFill>
                <a:effectLst/>
                <a:latin typeface="Calibri" panose="020F0502020204030204" pitchFamily="34" charset="0"/>
                <a:ea typeface="Calibri" panose="020F0502020204030204" pitchFamily="34" charset="0"/>
                <a:cs typeface="Times New Roman" panose="02020603050405020304" pitchFamily="18" charset="0"/>
              </a:rPr>
              <a:t>Katrin Potzel, Carolin Spindler, Sophia Berber und Caroline Meyer</a:t>
            </a:r>
          </a:p>
          <a:p>
            <a:endParaRPr lang="de-DE" sz="1000" dirty="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endParaRPr>
          </a:p>
        </p:txBody>
      </p:sp>
      <p:pic>
        <p:nvPicPr>
          <p:cNvPr id="4" name="Grafik 3">
            <a:extLst>
              <a:ext uri="{FF2B5EF4-FFF2-40B4-BE49-F238E27FC236}">
                <a16:creationId xmlns:a16="http://schemas.microsoft.com/office/drawing/2014/main" id="{6FD80FE2-E5BB-496F-97B6-9BD229E6345B}"/>
              </a:ext>
            </a:extLst>
          </p:cNvPr>
          <p:cNvPicPr>
            <a:picLocks noChangeAspect="1"/>
          </p:cNvPicPr>
          <p:nvPr/>
        </p:nvPicPr>
        <p:blipFill>
          <a:blip r:embed="rId5"/>
          <a:stretch>
            <a:fillRect/>
          </a:stretch>
        </p:blipFill>
        <p:spPr>
          <a:xfrm>
            <a:off x="1140442" y="3046691"/>
            <a:ext cx="4909484" cy="5600265"/>
          </a:xfrm>
          <a:prstGeom prst="rect">
            <a:avLst/>
          </a:prstGeom>
        </p:spPr>
      </p:pic>
    </p:spTree>
  </p:cSld>
  <p:clrMapOvr>
    <a:masterClrMapping/>
  </p:clrMapOvr>
</p:sld>
</file>

<file path=ppt/theme/theme1.xml><?xml version="1.0" encoding="utf-8"?>
<a:theme xmlns:a="http://schemas.openxmlformats.org/drawingml/2006/main" name="Rückblick">
  <a:themeElements>
    <a:clrScheme name="Rückblic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165</Words>
  <Application>Microsoft Office PowerPoint</Application>
  <DocSecurity>0</DocSecurity>
  <PresentationFormat>Letter (8,5x11 Zoll)</PresentationFormat>
  <Paragraphs>13</Paragraphs>
  <Slides>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Calibri</vt:lpstr>
      <vt:lpstr>Calibri Light</vt:lpstr>
      <vt:lpstr>Rückblick</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Sophia Berber</dc:creator>
  <cp:keywords/>
  <dc:description/>
  <cp:lastModifiedBy>Berber, Sophia</cp:lastModifiedBy>
  <cp:revision>15</cp:revision>
  <dcterms:created xsi:type="dcterms:W3CDTF">2023-10-29T21:56:09Z</dcterms:created>
  <dcterms:modified xsi:type="dcterms:W3CDTF">2023-11-13T15:59:36Z</dcterms:modified>
  <cp:category/>
  <dc:identifier/>
  <cp:contentStatus/>
  <dc:language/>
  <cp:version/>
</cp:coreProperties>
</file>